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5" r:id="rId29"/>
    <p:sldId id="280" r:id="rId30"/>
    <p:sldId id="283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CC8C5-A772-4C62-B575-25CEAF642832}" v="1065" dt="2023-05-07T21:44:46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50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ény Vince 224" userId="442dc84f-8c77-49d6-8787-5095896074db" providerId="ADAL" clId="{1BFF4909-E2C7-46E3-BC11-8D500DDF4FAB}"/>
    <pc:docChg chg="mod">
      <pc:chgData name="Kemény Vince 224" userId="442dc84f-8c77-49d6-8787-5095896074db" providerId="ADAL" clId="{1BFF4909-E2C7-46E3-BC11-8D500DDF4FAB}" dt="2023-05-07T21:55:15.012" v="0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A1590-1069-4990-858A-8CEB2A274E88}" type="doc">
      <dgm:prSet loTypeId="urn:microsoft.com/office/officeart/2005/8/layout/equation2" loCatId="process" qsTypeId="urn:microsoft.com/office/officeart/2005/8/quickstyle/simple1" qsCatId="simple" csTypeId="urn:microsoft.com/office/officeart/2005/8/colors/colorful1" csCatId="colorful" phldr="1"/>
      <dgm:spPr/>
    </dgm:pt>
    <dgm:pt modelId="{995851D7-3C64-4D1A-841D-756A3FBB34D5}">
      <dgm:prSet phldrT="[Szöveg]"/>
      <dgm:spPr/>
      <dgm:t>
        <a:bodyPr/>
        <a:lstStyle/>
        <a:p>
          <a:r>
            <a:rPr lang="hu-HU" dirty="0" err="1"/>
            <a:t>Model</a:t>
          </a:r>
          <a:endParaRPr lang="hu-HU" dirty="0"/>
        </a:p>
      </dgm:t>
    </dgm:pt>
    <dgm:pt modelId="{EB326532-1FFF-461B-96D1-898A0F856B77}" type="parTrans" cxnId="{C840D043-AD5D-4F46-96FE-07C0F61E7386}">
      <dgm:prSet/>
      <dgm:spPr/>
      <dgm:t>
        <a:bodyPr/>
        <a:lstStyle/>
        <a:p>
          <a:endParaRPr lang="hu-HU"/>
        </a:p>
      </dgm:t>
    </dgm:pt>
    <dgm:pt modelId="{DE4C567A-1BF5-4166-B2A7-2AD96383B2AF}" type="sibTrans" cxnId="{C840D043-AD5D-4F46-96FE-07C0F61E7386}">
      <dgm:prSet/>
      <dgm:spPr/>
      <dgm:t>
        <a:bodyPr/>
        <a:lstStyle/>
        <a:p>
          <a:endParaRPr lang="hu-HU"/>
        </a:p>
      </dgm:t>
    </dgm:pt>
    <dgm:pt modelId="{E017A595-8E1E-4FF3-9076-11FDDC6517B2}">
      <dgm:prSet phldrT="[Szöveg]"/>
      <dgm:spPr/>
      <dgm:t>
        <a:bodyPr/>
        <a:lstStyle/>
        <a:p>
          <a:r>
            <a:rPr lang="hu-HU" dirty="0" err="1"/>
            <a:t>View</a:t>
          </a:r>
          <a:endParaRPr lang="hu-HU" dirty="0"/>
        </a:p>
      </dgm:t>
    </dgm:pt>
    <dgm:pt modelId="{4D06FF26-915A-40C6-AE55-CD089F2A3479}" type="parTrans" cxnId="{35DF86C3-7768-4837-819B-7141FF2CED96}">
      <dgm:prSet/>
      <dgm:spPr/>
      <dgm:t>
        <a:bodyPr/>
        <a:lstStyle/>
        <a:p>
          <a:endParaRPr lang="hu-HU"/>
        </a:p>
      </dgm:t>
    </dgm:pt>
    <dgm:pt modelId="{1A462D34-8788-4D01-99EC-026366B0916F}" type="sibTrans" cxnId="{35DF86C3-7768-4837-819B-7141FF2CED96}">
      <dgm:prSet/>
      <dgm:spPr/>
      <dgm:t>
        <a:bodyPr/>
        <a:lstStyle/>
        <a:p>
          <a:endParaRPr lang="hu-HU"/>
        </a:p>
      </dgm:t>
    </dgm:pt>
    <dgm:pt modelId="{89B41577-EBD6-4F39-857F-9E6BF6118FF1}">
      <dgm:prSet phldrT="[Szöveg]"/>
      <dgm:spPr/>
      <dgm:t>
        <a:bodyPr/>
        <a:lstStyle/>
        <a:p>
          <a:r>
            <a:rPr lang="hu-HU" dirty="0" err="1"/>
            <a:t>Template</a:t>
          </a:r>
          <a:endParaRPr lang="hu-HU" dirty="0"/>
        </a:p>
      </dgm:t>
    </dgm:pt>
    <dgm:pt modelId="{754AAAE2-DB9F-431F-B55F-25C74EA58566}" type="parTrans" cxnId="{BEC62C53-F7B4-4FBD-AE78-48B014FBD4D9}">
      <dgm:prSet/>
      <dgm:spPr/>
      <dgm:t>
        <a:bodyPr/>
        <a:lstStyle/>
        <a:p>
          <a:endParaRPr lang="hu-HU"/>
        </a:p>
      </dgm:t>
    </dgm:pt>
    <dgm:pt modelId="{FA3AAD0B-F3CA-40AC-AB68-F2E22A429BC4}" type="sibTrans" cxnId="{BEC62C53-F7B4-4FBD-AE78-48B014FBD4D9}">
      <dgm:prSet/>
      <dgm:spPr/>
      <dgm:t>
        <a:bodyPr/>
        <a:lstStyle/>
        <a:p>
          <a:endParaRPr lang="hu-HU"/>
        </a:p>
      </dgm:t>
    </dgm:pt>
    <dgm:pt modelId="{69E5BCEF-FF78-42DF-9F11-484EBC59CFD8}" type="pres">
      <dgm:prSet presAssocID="{5B1A1590-1069-4990-858A-8CEB2A274E88}" presName="Name0" presStyleCnt="0">
        <dgm:presLayoutVars>
          <dgm:dir/>
          <dgm:resizeHandles val="exact"/>
        </dgm:presLayoutVars>
      </dgm:prSet>
      <dgm:spPr/>
    </dgm:pt>
    <dgm:pt modelId="{DE74A100-AA96-4012-8A35-AF30CF8F8B99}" type="pres">
      <dgm:prSet presAssocID="{5B1A1590-1069-4990-858A-8CEB2A274E88}" presName="vNodes" presStyleCnt="0"/>
      <dgm:spPr/>
    </dgm:pt>
    <dgm:pt modelId="{B949A55A-9031-4A08-B979-38A1527AE8EC}" type="pres">
      <dgm:prSet presAssocID="{995851D7-3C64-4D1A-841D-756A3FBB34D5}" presName="node" presStyleLbl="node1" presStyleIdx="0" presStyleCnt="3">
        <dgm:presLayoutVars>
          <dgm:bulletEnabled val="1"/>
        </dgm:presLayoutVars>
      </dgm:prSet>
      <dgm:spPr/>
    </dgm:pt>
    <dgm:pt modelId="{E84A122B-04D7-417F-B136-B6E471DBBFE3}" type="pres">
      <dgm:prSet presAssocID="{DE4C567A-1BF5-4166-B2A7-2AD96383B2AF}" presName="spacerT" presStyleCnt="0"/>
      <dgm:spPr/>
    </dgm:pt>
    <dgm:pt modelId="{222044EF-2A8A-4FB9-9EED-BB1F3D31425F}" type="pres">
      <dgm:prSet presAssocID="{DE4C567A-1BF5-4166-B2A7-2AD96383B2AF}" presName="sibTrans" presStyleLbl="sibTrans2D1" presStyleIdx="0" presStyleCnt="2"/>
      <dgm:spPr/>
    </dgm:pt>
    <dgm:pt modelId="{97DBC02F-218C-4434-887E-C5643302F4A8}" type="pres">
      <dgm:prSet presAssocID="{DE4C567A-1BF5-4166-B2A7-2AD96383B2AF}" presName="spacerB" presStyleCnt="0"/>
      <dgm:spPr/>
    </dgm:pt>
    <dgm:pt modelId="{892738A3-7814-4464-BD80-DB7C63AEE63F}" type="pres">
      <dgm:prSet presAssocID="{E017A595-8E1E-4FF3-9076-11FDDC6517B2}" presName="node" presStyleLbl="node1" presStyleIdx="1" presStyleCnt="3">
        <dgm:presLayoutVars>
          <dgm:bulletEnabled val="1"/>
        </dgm:presLayoutVars>
      </dgm:prSet>
      <dgm:spPr/>
    </dgm:pt>
    <dgm:pt modelId="{1B37EAA9-04FE-42FE-94EB-332553AACF17}" type="pres">
      <dgm:prSet presAssocID="{5B1A1590-1069-4990-858A-8CEB2A274E88}" presName="sibTransLast" presStyleLbl="sibTrans2D1" presStyleIdx="1" presStyleCnt="2"/>
      <dgm:spPr/>
    </dgm:pt>
    <dgm:pt modelId="{502BF6A0-A316-4641-97B6-B5EB4BF9D7D2}" type="pres">
      <dgm:prSet presAssocID="{5B1A1590-1069-4990-858A-8CEB2A274E88}" presName="connectorText" presStyleLbl="sibTrans2D1" presStyleIdx="1" presStyleCnt="2"/>
      <dgm:spPr/>
    </dgm:pt>
    <dgm:pt modelId="{921D78CE-02E5-4518-86F8-C0C1EB5B2BEC}" type="pres">
      <dgm:prSet presAssocID="{5B1A1590-1069-4990-858A-8CEB2A274E8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CB28271A-3738-4077-AE10-6B4E1FF23ACE}" type="presOf" srcId="{5B1A1590-1069-4990-858A-8CEB2A274E88}" destId="{69E5BCEF-FF78-42DF-9F11-484EBC59CFD8}" srcOrd="0" destOrd="0" presId="urn:microsoft.com/office/officeart/2005/8/layout/equation2"/>
    <dgm:cxn modelId="{EDC82334-CA7C-4ACB-A4A0-5ADDF24D3623}" type="presOf" srcId="{995851D7-3C64-4D1A-841D-756A3FBB34D5}" destId="{B949A55A-9031-4A08-B979-38A1527AE8EC}" srcOrd="0" destOrd="0" presId="urn:microsoft.com/office/officeart/2005/8/layout/equation2"/>
    <dgm:cxn modelId="{C840D043-AD5D-4F46-96FE-07C0F61E7386}" srcId="{5B1A1590-1069-4990-858A-8CEB2A274E88}" destId="{995851D7-3C64-4D1A-841D-756A3FBB34D5}" srcOrd="0" destOrd="0" parTransId="{EB326532-1FFF-461B-96D1-898A0F856B77}" sibTransId="{DE4C567A-1BF5-4166-B2A7-2AD96383B2AF}"/>
    <dgm:cxn modelId="{97EC1350-E000-4086-8D56-4BE6BF42EA53}" type="presOf" srcId="{1A462D34-8788-4D01-99EC-026366B0916F}" destId="{1B37EAA9-04FE-42FE-94EB-332553AACF17}" srcOrd="0" destOrd="0" presId="urn:microsoft.com/office/officeart/2005/8/layout/equation2"/>
    <dgm:cxn modelId="{BEC62C53-F7B4-4FBD-AE78-48B014FBD4D9}" srcId="{5B1A1590-1069-4990-858A-8CEB2A274E88}" destId="{89B41577-EBD6-4F39-857F-9E6BF6118FF1}" srcOrd="2" destOrd="0" parTransId="{754AAAE2-DB9F-431F-B55F-25C74EA58566}" sibTransId="{FA3AAD0B-F3CA-40AC-AB68-F2E22A429BC4}"/>
    <dgm:cxn modelId="{27F81B97-430B-4DB5-B162-161370CF75B3}" type="presOf" srcId="{DE4C567A-1BF5-4166-B2A7-2AD96383B2AF}" destId="{222044EF-2A8A-4FB9-9EED-BB1F3D31425F}" srcOrd="0" destOrd="0" presId="urn:microsoft.com/office/officeart/2005/8/layout/equation2"/>
    <dgm:cxn modelId="{9A02E0A1-5C50-461A-92B4-62D5BE7F43C9}" type="presOf" srcId="{1A462D34-8788-4D01-99EC-026366B0916F}" destId="{502BF6A0-A316-4641-97B6-B5EB4BF9D7D2}" srcOrd="1" destOrd="0" presId="urn:microsoft.com/office/officeart/2005/8/layout/equation2"/>
    <dgm:cxn modelId="{16DB92A3-3743-479B-B101-6D7718AA4DD8}" type="presOf" srcId="{E017A595-8E1E-4FF3-9076-11FDDC6517B2}" destId="{892738A3-7814-4464-BD80-DB7C63AEE63F}" srcOrd="0" destOrd="0" presId="urn:microsoft.com/office/officeart/2005/8/layout/equation2"/>
    <dgm:cxn modelId="{35DF86C3-7768-4837-819B-7141FF2CED96}" srcId="{5B1A1590-1069-4990-858A-8CEB2A274E88}" destId="{E017A595-8E1E-4FF3-9076-11FDDC6517B2}" srcOrd="1" destOrd="0" parTransId="{4D06FF26-915A-40C6-AE55-CD089F2A3479}" sibTransId="{1A462D34-8788-4D01-99EC-026366B0916F}"/>
    <dgm:cxn modelId="{2728A2FF-89F0-4CD4-A06E-3A31D0BFC26D}" type="presOf" srcId="{89B41577-EBD6-4F39-857F-9E6BF6118FF1}" destId="{921D78CE-02E5-4518-86F8-C0C1EB5B2BEC}" srcOrd="0" destOrd="0" presId="urn:microsoft.com/office/officeart/2005/8/layout/equation2"/>
    <dgm:cxn modelId="{CAF18B02-DB74-44DF-B608-7D799857DE47}" type="presParOf" srcId="{69E5BCEF-FF78-42DF-9F11-484EBC59CFD8}" destId="{DE74A100-AA96-4012-8A35-AF30CF8F8B99}" srcOrd="0" destOrd="0" presId="urn:microsoft.com/office/officeart/2005/8/layout/equation2"/>
    <dgm:cxn modelId="{A1C3E34C-416F-471C-80B3-A60E1FD4B426}" type="presParOf" srcId="{DE74A100-AA96-4012-8A35-AF30CF8F8B99}" destId="{B949A55A-9031-4A08-B979-38A1527AE8EC}" srcOrd="0" destOrd="0" presId="urn:microsoft.com/office/officeart/2005/8/layout/equation2"/>
    <dgm:cxn modelId="{1FE0915F-8183-42A9-AE2A-961C495C9F6B}" type="presParOf" srcId="{DE74A100-AA96-4012-8A35-AF30CF8F8B99}" destId="{E84A122B-04D7-417F-B136-B6E471DBBFE3}" srcOrd="1" destOrd="0" presId="urn:microsoft.com/office/officeart/2005/8/layout/equation2"/>
    <dgm:cxn modelId="{A6DC302B-9D97-461D-9339-7930053EF6EB}" type="presParOf" srcId="{DE74A100-AA96-4012-8A35-AF30CF8F8B99}" destId="{222044EF-2A8A-4FB9-9EED-BB1F3D31425F}" srcOrd="2" destOrd="0" presId="urn:microsoft.com/office/officeart/2005/8/layout/equation2"/>
    <dgm:cxn modelId="{DE176CD4-46A5-4BB9-8AFC-0B638C104A9C}" type="presParOf" srcId="{DE74A100-AA96-4012-8A35-AF30CF8F8B99}" destId="{97DBC02F-218C-4434-887E-C5643302F4A8}" srcOrd="3" destOrd="0" presId="urn:microsoft.com/office/officeart/2005/8/layout/equation2"/>
    <dgm:cxn modelId="{42E9773C-559B-4DDF-952B-22B5CE3CECC2}" type="presParOf" srcId="{DE74A100-AA96-4012-8A35-AF30CF8F8B99}" destId="{892738A3-7814-4464-BD80-DB7C63AEE63F}" srcOrd="4" destOrd="0" presId="urn:microsoft.com/office/officeart/2005/8/layout/equation2"/>
    <dgm:cxn modelId="{3F1CB047-3E0C-4F7B-89C9-1988D1AFB675}" type="presParOf" srcId="{69E5BCEF-FF78-42DF-9F11-484EBC59CFD8}" destId="{1B37EAA9-04FE-42FE-94EB-332553AACF17}" srcOrd="1" destOrd="0" presId="urn:microsoft.com/office/officeart/2005/8/layout/equation2"/>
    <dgm:cxn modelId="{89AD8785-438A-421E-B0D6-0AD657E83433}" type="presParOf" srcId="{1B37EAA9-04FE-42FE-94EB-332553AACF17}" destId="{502BF6A0-A316-4641-97B6-B5EB4BF9D7D2}" srcOrd="0" destOrd="0" presId="urn:microsoft.com/office/officeart/2005/8/layout/equation2"/>
    <dgm:cxn modelId="{81040960-5DCE-4A2A-92CF-9328D3693F12}" type="presParOf" srcId="{69E5BCEF-FF78-42DF-9F11-484EBC59CFD8}" destId="{921D78CE-02E5-4518-86F8-C0C1EB5B2BE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BC92B3-A2E6-4F6B-94F3-E4CF70E9BE64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hu-HU"/>
        </a:p>
      </dgm:t>
    </dgm:pt>
    <dgm:pt modelId="{6FABBB05-2AC6-49E7-ABE7-A35CD4EAF4F2}">
      <dgm:prSet phldrT="[Szöveg]"/>
      <dgm:spPr/>
      <dgm:t>
        <a:bodyPr/>
        <a:lstStyle/>
        <a:p>
          <a:r>
            <a:rPr lang="hu-HU" dirty="0"/>
            <a:t>app</a:t>
          </a:r>
        </a:p>
      </dgm:t>
    </dgm:pt>
    <dgm:pt modelId="{35EC6E4B-02F6-45E2-B8F1-62D40D2D5B4E}" type="parTrans" cxnId="{B19F6015-22F1-4D43-9359-D7499F5908C4}">
      <dgm:prSet/>
      <dgm:spPr/>
      <dgm:t>
        <a:bodyPr/>
        <a:lstStyle/>
        <a:p>
          <a:endParaRPr lang="hu-HU"/>
        </a:p>
      </dgm:t>
    </dgm:pt>
    <dgm:pt modelId="{C47F4646-4868-49BD-9F40-E59C269199E2}" type="sibTrans" cxnId="{B19F6015-22F1-4D43-9359-D7499F5908C4}">
      <dgm:prSet/>
      <dgm:spPr/>
      <dgm:t>
        <a:bodyPr/>
        <a:lstStyle/>
        <a:p>
          <a:endParaRPr lang="hu-HU"/>
        </a:p>
      </dgm:t>
    </dgm:pt>
    <dgm:pt modelId="{C482B1FE-4186-47FE-B6AD-203F8E7A6F60}">
      <dgm:prSet phldrT="[Szöveg]"/>
      <dgm:spPr/>
      <dgm:t>
        <a:bodyPr/>
        <a:lstStyle/>
        <a:p>
          <a:r>
            <a:rPr lang="hu-HU" dirty="0" err="1"/>
            <a:t>alakalomadtan</a:t>
          </a:r>
          <a:endParaRPr lang="hu-HU" dirty="0"/>
        </a:p>
      </dgm:t>
    </dgm:pt>
    <dgm:pt modelId="{43F2E276-8949-4ED0-B7DB-4F582EA739CB}" type="parTrans" cxnId="{9B027034-0337-4BB4-83AE-C22D430430A8}">
      <dgm:prSet/>
      <dgm:spPr/>
      <dgm:t>
        <a:bodyPr/>
        <a:lstStyle/>
        <a:p>
          <a:endParaRPr lang="hu-HU"/>
        </a:p>
      </dgm:t>
    </dgm:pt>
    <dgm:pt modelId="{F33F6959-B01D-4279-8CB0-4C5BE7D831BD}" type="sibTrans" cxnId="{9B027034-0337-4BB4-83AE-C22D430430A8}">
      <dgm:prSet/>
      <dgm:spPr/>
      <dgm:t>
        <a:bodyPr/>
        <a:lstStyle/>
        <a:p>
          <a:endParaRPr lang="hu-HU"/>
        </a:p>
      </dgm:t>
    </dgm:pt>
    <dgm:pt modelId="{8E881F9C-4192-4A26-9DB8-A476F1730F60}">
      <dgm:prSet phldrT="[Szöveg]"/>
      <dgm:spPr/>
      <dgm:t>
        <a:bodyPr/>
        <a:lstStyle/>
        <a:p>
          <a:r>
            <a:rPr lang="hu-HU" dirty="0"/>
            <a:t>settings.py</a:t>
          </a:r>
        </a:p>
      </dgm:t>
    </dgm:pt>
    <dgm:pt modelId="{FFB39D38-8B7F-42F6-BB4C-8E0C561EBC5C}" type="parTrans" cxnId="{2AEB372E-20AC-422B-AD9A-4447FCB2E578}">
      <dgm:prSet/>
      <dgm:spPr/>
      <dgm:t>
        <a:bodyPr/>
        <a:lstStyle/>
        <a:p>
          <a:endParaRPr lang="hu-HU"/>
        </a:p>
      </dgm:t>
    </dgm:pt>
    <dgm:pt modelId="{E6AEA099-DC9E-41FB-85D2-F36CF145A563}" type="sibTrans" cxnId="{2AEB372E-20AC-422B-AD9A-4447FCB2E578}">
      <dgm:prSet/>
      <dgm:spPr/>
      <dgm:t>
        <a:bodyPr/>
        <a:lstStyle/>
        <a:p>
          <a:endParaRPr lang="hu-HU"/>
        </a:p>
      </dgm:t>
    </dgm:pt>
    <dgm:pt modelId="{4ABD7DA7-367B-44E2-9160-CCCAC2F44CBD}">
      <dgm:prSet phldrT="[Szöveg]"/>
      <dgm:spPr/>
      <dgm:t>
        <a:bodyPr/>
        <a:lstStyle/>
        <a:p>
          <a:r>
            <a:rPr lang="hu-HU" dirty="0"/>
            <a:t>urls.py</a:t>
          </a:r>
        </a:p>
      </dgm:t>
    </dgm:pt>
    <dgm:pt modelId="{E8514BCA-FD6B-47F6-BD70-506A7A70517F}" type="parTrans" cxnId="{3596EE15-BCDF-4162-B6BA-18BF5D953659}">
      <dgm:prSet/>
      <dgm:spPr/>
      <dgm:t>
        <a:bodyPr/>
        <a:lstStyle/>
        <a:p>
          <a:endParaRPr lang="hu-HU"/>
        </a:p>
      </dgm:t>
    </dgm:pt>
    <dgm:pt modelId="{55E1F4F2-2CBB-4347-9CEA-E65F77968261}" type="sibTrans" cxnId="{3596EE15-BCDF-4162-B6BA-18BF5D953659}">
      <dgm:prSet/>
      <dgm:spPr/>
      <dgm:t>
        <a:bodyPr/>
        <a:lstStyle/>
        <a:p>
          <a:endParaRPr lang="hu-HU"/>
        </a:p>
      </dgm:t>
    </dgm:pt>
    <dgm:pt modelId="{145AABB2-1F63-4A9A-A1E7-B8C40AFF084C}">
      <dgm:prSet phldrT="[Szöveg]"/>
      <dgm:spPr/>
      <dgm:t>
        <a:bodyPr/>
        <a:lstStyle/>
        <a:p>
          <a:r>
            <a:rPr lang="hu-HU" dirty="0"/>
            <a:t>admin.py</a:t>
          </a:r>
        </a:p>
      </dgm:t>
    </dgm:pt>
    <dgm:pt modelId="{B92E2D15-4018-4700-9739-129299503101}" type="parTrans" cxnId="{B06464D9-19DC-4B07-8B31-7C2CB93018B4}">
      <dgm:prSet/>
      <dgm:spPr/>
      <dgm:t>
        <a:bodyPr/>
        <a:lstStyle/>
        <a:p>
          <a:endParaRPr lang="hu-HU"/>
        </a:p>
      </dgm:t>
    </dgm:pt>
    <dgm:pt modelId="{A0DFE292-1B78-4D91-92C0-903BA960C0C9}" type="sibTrans" cxnId="{B06464D9-19DC-4B07-8B31-7C2CB93018B4}">
      <dgm:prSet/>
      <dgm:spPr/>
      <dgm:t>
        <a:bodyPr/>
        <a:lstStyle/>
        <a:p>
          <a:endParaRPr lang="hu-HU"/>
        </a:p>
      </dgm:t>
    </dgm:pt>
    <dgm:pt modelId="{23AEE62B-0264-447B-A8E2-1313A4D69FDB}">
      <dgm:prSet phldrT="[Szöveg]"/>
      <dgm:spPr/>
      <dgm:t>
        <a:bodyPr/>
        <a:lstStyle/>
        <a:p>
          <a:r>
            <a:rPr lang="hu-HU" dirty="0"/>
            <a:t>forms.py</a:t>
          </a:r>
        </a:p>
      </dgm:t>
    </dgm:pt>
    <dgm:pt modelId="{51762D44-5DFE-46E5-805C-76D534AD1119}" type="parTrans" cxnId="{A13FA4AC-74E0-4701-9A53-A50BA986E6B5}">
      <dgm:prSet/>
      <dgm:spPr/>
      <dgm:t>
        <a:bodyPr/>
        <a:lstStyle/>
        <a:p>
          <a:endParaRPr lang="hu-HU"/>
        </a:p>
      </dgm:t>
    </dgm:pt>
    <dgm:pt modelId="{4DC31DA8-3B71-443D-A792-1F883659A14A}" type="sibTrans" cxnId="{A13FA4AC-74E0-4701-9A53-A50BA986E6B5}">
      <dgm:prSet/>
      <dgm:spPr/>
      <dgm:t>
        <a:bodyPr/>
        <a:lstStyle/>
        <a:p>
          <a:endParaRPr lang="hu-HU"/>
        </a:p>
      </dgm:t>
    </dgm:pt>
    <dgm:pt modelId="{1F6D189D-0B1A-4845-964C-149ABC602207}">
      <dgm:prSet phldrT="[Szöveg]"/>
      <dgm:spPr/>
      <dgm:t>
        <a:bodyPr/>
        <a:lstStyle/>
        <a:p>
          <a:r>
            <a:rPr lang="hu-HU" dirty="0"/>
            <a:t>models.py</a:t>
          </a:r>
        </a:p>
      </dgm:t>
    </dgm:pt>
    <dgm:pt modelId="{F465833E-D794-4FAB-9995-1A64D05E5B0B}" type="parTrans" cxnId="{B1E419AF-A3C2-4D45-9866-5D5BD68B6188}">
      <dgm:prSet/>
      <dgm:spPr/>
      <dgm:t>
        <a:bodyPr/>
        <a:lstStyle/>
        <a:p>
          <a:endParaRPr lang="hu-HU"/>
        </a:p>
      </dgm:t>
    </dgm:pt>
    <dgm:pt modelId="{7278FFF5-DFA3-47AC-A225-0239D9499B98}" type="sibTrans" cxnId="{B1E419AF-A3C2-4D45-9866-5D5BD68B6188}">
      <dgm:prSet/>
      <dgm:spPr/>
      <dgm:t>
        <a:bodyPr/>
        <a:lstStyle/>
        <a:p>
          <a:endParaRPr lang="hu-HU"/>
        </a:p>
      </dgm:t>
    </dgm:pt>
    <dgm:pt modelId="{62AE69AD-6837-4B8A-B9FC-AF218CAD051B}">
      <dgm:prSet phldrT="[Szöveg]"/>
      <dgm:spPr/>
      <dgm:t>
        <a:bodyPr/>
        <a:lstStyle/>
        <a:p>
          <a:r>
            <a:rPr lang="hu-HU" dirty="0"/>
            <a:t>tests.py</a:t>
          </a:r>
        </a:p>
      </dgm:t>
    </dgm:pt>
    <dgm:pt modelId="{2F029931-BFC5-4341-853A-ACBA1F9C7F36}" type="parTrans" cxnId="{F5B32887-ABC6-4E99-B433-CECE5A1D2BE7}">
      <dgm:prSet/>
      <dgm:spPr/>
      <dgm:t>
        <a:bodyPr/>
        <a:lstStyle/>
        <a:p>
          <a:endParaRPr lang="hu-HU"/>
        </a:p>
      </dgm:t>
    </dgm:pt>
    <dgm:pt modelId="{9D2D71AD-AF17-416A-AA7E-C3BB04C35BF3}" type="sibTrans" cxnId="{F5B32887-ABC6-4E99-B433-CECE5A1D2BE7}">
      <dgm:prSet/>
      <dgm:spPr/>
      <dgm:t>
        <a:bodyPr/>
        <a:lstStyle/>
        <a:p>
          <a:endParaRPr lang="hu-HU"/>
        </a:p>
      </dgm:t>
    </dgm:pt>
    <dgm:pt modelId="{9615D334-7123-4730-A7C0-CB9909D01D87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F3BE4022-0829-4530-BD48-1726D4EAD241}" type="parTrans" cxnId="{6C1F1854-0E82-403F-A5A6-92C2516D8A4C}">
      <dgm:prSet/>
      <dgm:spPr/>
      <dgm:t>
        <a:bodyPr/>
        <a:lstStyle/>
        <a:p>
          <a:endParaRPr lang="hu-HU"/>
        </a:p>
      </dgm:t>
    </dgm:pt>
    <dgm:pt modelId="{2D49A720-72E9-4698-80BE-DDF0861E5269}" type="sibTrans" cxnId="{6C1F1854-0E82-403F-A5A6-92C2516D8A4C}">
      <dgm:prSet/>
      <dgm:spPr/>
      <dgm:t>
        <a:bodyPr/>
        <a:lstStyle/>
        <a:p>
          <a:endParaRPr lang="hu-HU"/>
        </a:p>
      </dgm:t>
    </dgm:pt>
    <dgm:pt modelId="{2E20E036-0625-4E52-8E30-C3763393A414}">
      <dgm:prSet phldrT="[Szöveg]"/>
      <dgm:spPr/>
      <dgm:t>
        <a:bodyPr/>
        <a:lstStyle/>
        <a:p>
          <a:r>
            <a:rPr lang="hu-HU" dirty="0"/>
            <a:t>db.sqlite3</a:t>
          </a:r>
        </a:p>
      </dgm:t>
    </dgm:pt>
    <dgm:pt modelId="{46D5DC75-9352-44CC-AFB0-C44A9021B2E9}" type="parTrans" cxnId="{45645B00-48D1-4B66-A4EB-8C59113ABEB6}">
      <dgm:prSet/>
      <dgm:spPr/>
      <dgm:t>
        <a:bodyPr/>
        <a:lstStyle/>
        <a:p>
          <a:endParaRPr lang="hu-HU"/>
        </a:p>
      </dgm:t>
    </dgm:pt>
    <dgm:pt modelId="{495A1699-5F02-4B37-A966-B83EAB67E191}" type="sibTrans" cxnId="{45645B00-48D1-4B66-A4EB-8C59113ABEB6}">
      <dgm:prSet/>
      <dgm:spPr/>
      <dgm:t>
        <a:bodyPr/>
        <a:lstStyle/>
        <a:p>
          <a:endParaRPr lang="hu-HU"/>
        </a:p>
      </dgm:t>
    </dgm:pt>
    <dgm:pt modelId="{0781EE9C-F7C7-43F9-AD2C-6ACCCECD55EF}">
      <dgm:prSet phldrT="[Szöveg]"/>
      <dgm:spPr/>
      <dgm:t>
        <a:bodyPr/>
        <a:lstStyle/>
        <a:p>
          <a:r>
            <a:rPr lang="hu-HU" dirty="0"/>
            <a:t>manage.py</a:t>
          </a:r>
        </a:p>
      </dgm:t>
    </dgm:pt>
    <dgm:pt modelId="{ED1CBBBF-C261-4673-8154-CAC8AAEB8AED}" type="parTrans" cxnId="{C51E47EF-0724-4F35-B8A5-9DAD54C81307}">
      <dgm:prSet/>
      <dgm:spPr/>
      <dgm:t>
        <a:bodyPr/>
        <a:lstStyle/>
        <a:p>
          <a:endParaRPr lang="hu-HU"/>
        </a:p>
      </dgm:t>
    </dgm:pt>
    <dgm:pt modelId="{A05F0992-26E0-4B6D-9D7E-14ABA123A2FC}" type="sibTrans" cxnId="{C51E47EF-0724-4F35-B8A5-9DAD54C81307}">
      <dgm:prSet/>
      <dgm:spPr/>
      <dgm:t>
        <a:bodyPr/>
        <a:lstStyle/>
        <a:p>
          <a:endParaRPr lang="hu-HU"/>
        </a:p>
      </dgm:t>
    </dgm:pt>
    <dgm:pt modelId="{E33FB1C9-B946-4F8D-B957-0BA19DE31385}">
      <dgm:prSet phldrT="[Szöveg]"/>
      <dgm:spPr/>
      <dgm:t>
        <a:bodyPr/>
        <a:lstStyle/>
        <a:p>
          <a:r>
            <a:rPr lang="hu-HU" dirty="0" err="1"/>
            <a:t>static</a:t>
          </a:r>
          <a:endParaRPr lang="hu-HU" dirty="0"/>
        </a:p>
      </dgm:t>
    </dgm:pt>
    <dgm:pt modelId="{37E12AED-EA29-4504-AF11-E18A2AB105A3}" type="parTrans" cxnId="{EA5A20EC-03BD-4F16-85F4-F1EF228A66DD}">
      <dgm:prSet/>
      <dgm:spPr/>
      <dgm:t>
        <a:bodyPr/>
        <a:lstStyle/>
        <a:p>
          <a:endParaRPr lang="hu-HU"/>
        </a:p>
      </dgm:t>
    </dgm:pt>
    <dgm:pt modelId="{6E62AE74-35BB-48C6-A479-5F7BA0F055AD}" type="sibTrans" cxnId="{EA5A20EC-03BD-4F16-85F4-F1EF228A66DD}">
      <dgm:prSet/>
      <dgm:spPr/>
      <dgm:t>
        <a:bodyPr/>
        <a:lstStyle/>
        <a:p>
          <a:endParaRPr lang="hu-HU"/>
        </a:p>
      </dgm:t>
    </dgm:pt>
    <dgm:pt modelId="{5CF5485C-1D05-4083-93D5-D7D3C59EF738}">
      <dgm:prSet phldrT="[Szöveg]"/>
      <dgm:spPr/>
      <dgm:t>
        <a:bodyPr/>
        <a:lstStyle/>
        <a:p>
          <a:r>
            <a:rPr lang="hu-HU" dirty="0" err="1"/>
            <a:t>templates</a:t>
          </a:r>
          <a:endParaRPr lang="hu-HU" dirty="0"/>
        </a:p>
      </dgm:t>
    </dgm:pt>
    <dgm:pt modelId="{F3187CE7-A6BC-4058-A00E-ADD497FF1EC5}" type="parTrans" cxnId="{1707E24C-FF5D-4BBC-B47F-4F93DAEB21CF}">
      <dgm:prSet/>
      <dgm:spPr/>
      <dgm:t>
        <a:bodyPr/>
        <a:lstStyle/>
        <a:p>
          <a:endParaRPr lang="hu-HU"/>
        </a:p>
      </dgm:t>
    </dgm:pt>
    <dgm:pt modelId="{6D7A9F9E-249A-4763-9192-C0E3401F9B14}" type="sibTrans" cxnId="{1707E24C-FF5D-4BBC-B47F-4F93DAEB21CF}">
      <dgm:prSet/>
      <dgm:spPr/>
      <dgm:t>
        <a:bodyPr/>
        <a:lstStyle/>
        <a:p>
          <a:endParaRPr lang="hu-HU"/>
        </a:p>
      </dgm:t>
    </dgm:pt>
    <dgm:pt modelId="{053DAF76-ABEF-4F2A-97A1-3964CD0CEF30}">
      <dgm:prSet phldrT="[Szöveg]"/>
      <dgm:spPr/>
      <dgm:t>
        <a:bodyPr/>
        <a:lstStyle/>
        <a:p>
          <a:r>
            <a:rPr lang="hu-HU" dirty="0"/>
            <a:t>app/</a:t>
          </a:r>
          <a:r>
            <a:rPr lang="hu-HU" dirty="0" err="1"/>
            <a:t>auth</a:t>
          </a:r>
          <a:endParaRPr lang="hu-HU" dirty="0"/>
        </a:p>
      </dgm:t>
    </dgm:pt>
    <dgm:pt modelId="{3616D60C-665F-4826-A15E-7A066D43C816}" type="parTrans" cxnId="{11B3E3CF-7021-41F9-B108-6943CEB63CB4}">
      <dgm:prSet/>
      <dgm:spPr/>
      <dgm:t>
        <a:bodyPr/>
        <a:lstStyle/>
        <a:p>
          <a:endParaRPr lang="hu-HU"/>
        </a:p>
      </dgm:t>
    </dgm:pt>
    <dgm:pt modelId="{3A307BB5-1853-47F2-AA50-A3BC4A2CB45D}" type="sibTrans" cxnId="{11B3E3CF-7021-41F9-B108-6943CEB63CB4}">
      <dgm:prSet/>
      <dgm:spPr/>
      <dgm:t>
        <a:bodyPr/>
        <a:lstStyle/>
        <a:p>
          <a:endParaRPr lang="hu-HU"/>
        </a:p>
      </dgm:t>
    </dgm:pt>
    <dgm:pt modelId="{9D47F94C-F545-4695-B9ED-3C8A15B57891}">
      <dgm:prSet phldrT="[Szöveg]"/>
      <dgm:spPr/>
      <dgm:t>
        <a:bodyPr/>
        <a:lstStyle/>
        <a:p>
          <a:r>
            <a:rPr lang="hu-HU" dirty="0"/>
            <a:t>app/</a:t>
          </a:r>
          <a:r>
            <a:rPr lang="hu-HU" dirty="0" err="1"/>
            <a:t>layout</a:t>
          </a:r>
          <a:endParaRPr lang="hu-HU" dirty="0"/>
        </a:p>
      </dgm:t>
    </dgm:pt>
    <dgm:pt modelId="{188C3D22-1723-4EEE-8157-15EB0DCAE464}" type="parTrans" cxnId="{C7936735-3E5F-4664-9135-C8E20AB86AD3}">
      <dgm:prSet/>
      <dgm:spPr/>
      <dgm:t>
        <a:bodyPr/>
        <a:lstStyle/>
        <a:p>
          <a:endParaRPr lang="hu-HU"/>
        </a:p>
      </dgm:t>
    </dgm:pt>
    <dgm:pt modelId="{441C19A5-E768-4D43-A5D5-FED86D0FD633}" type="sibTrans" cxnId="{C7936735-3E5F-4664-9135-C8E20AB86AD3}">
      <dgm:prSet/>
      <dgm:spPr/>
      <dgm:t>
        <a:bodyPr/>
        <a:lstStyle/>
        <a:p>
          <a:endParaRPr lang="hu-HU"/>
        </a:p>
      </dgm:t>
    </dgm:pt>
    <dgm:pt modelId="{059D8952-6931-489D-9920-DFE9D3BFF8E9}">
      <dgm:prSet phldrT="[Szöveg]"/>
      <dgm:spPr/>
      <dgm:t>
        <a:bodyPr/>
        <a:lstStyle/>
        <a:p>
          <a:r>
            <a:rPr lang="hu-HU" dirty="0"/>
            <a:t>app/</a:t>
          </a:r>
          <a:r>
            <a:rPr lang="hu-HU" dirty="0" err="1"/>
            <a:t>profile</a:t>
          </a:r>
          <a:endParaRPr lang="hu-HU" dirty="0"/>
        </a:p>
      </dgm:t>
    </dgm:pt>
    <dgm:pt modelId="{A3B0B227-4CBD-4EC3-A362-0E72AC1CEC72}" type="parTrans" cxnId="{A49D61B3-F340-4FBB-9D79-E21D3BEC4FEF}">
      <dgm:prSet/>
      <dgm:spPr/>
      <dgm:t>
        <a:bodyPr/>
        <a:lstStyle/>
        <a:p>
          <a:endParaRPr lang="hu-HU"/>
        </a:p>
      </dgm:t>
    </dgm:pt>
    <dgm:pt modelId="{0863119B-F0B6-485F-8E14-401645842313}" type="sibTrans" cxnId="{A49D61B3-F340-4FBB-9D79-E21D3BEC4FEF}">
      <dgm:prSet/>
      <dgm:spPr/>
      <dgm:t>
        <a:bodyPr/>
        <a:lstStyle/>
        <a:p>
          <a:endParaRPr lang="hu-HU"/>
        </a:p>
      </dgm:t>
    </dgm:pt>
    <dgm:pt modelId="{AD5F8C6A-56FC-4BEB-85D4-32C232D4A7A4}">
      <dgm:prSet phldrT="[Szöveg]"/>
      <dgm:spPr/>
      <dgm:t>
        <a:bodyPr/>
        <a:lstStyle/>
        <a:p>
          <a:r>
            <a:rPr lang="hu-HU" dirty="0"/>
            <a:t>[Egyéb oldalak]</a:t>
          </a:r>
        </a:p>
      </dgm:t>
    </dgm:pt>
    <dgm:pt modelId="{6242E100-CB78-4BE9-A82D-2AB3393CD3F1}" type="parTrans" cxnId="{319B71E3-5B90-4A9B-A3D2-F22237FA1C4F}">
      <dgm:prSet/>
      <dgm:spPr/>
      <dgm:t>
        <a:bodyPr/>
        <a:lstStyle/>
        <a:p>
          <a:endParaRPr lang="hu-HU"/>
        </a:p>
      </dgm:t>
    </dgm:pt>
    <dgm:pt modelId="{2911E1BE-7B76-4524-B5E8-BE444A06669C}" type="sibTrans" cxnId="{319B71E3-5B90-4A9B-A3D2-F22237FA1C4F}">
      <dgm:prSet/>
      <dgm:spPr/>
      <dgm:t>
        <a:bodyPr/>
        <a:lstStyle/>
        <a:p>
          <a:endParaRPr lang="hu-HU"/>
        </a:p>
      </dgm:t>
    </dgm:pt>
    <dgm:pt modelId="{D80859B6-9880-43FE-AB36-3DA9950C31A6}" type="pres">
      <dgm:prSet presAssocID="{8BBC92B3-A2E6-4F6B-94F3-E4CF70E9BE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B571F6-42BC-4EE0-B34A-7ACC2F90EE5C}" type="pres">
      <dgm:prSet presAssocID="{2E20E036-0625-4E52-8E30-C3763393A414}" presName="hierRoot1" presStyleCnt="0">
        <dgm:presLayoutVars>
          <dgm:hierBranch val="init"/>
        </dgm:presLayoutVars>
      </dgm:prSet>
      <dgm:spPr/>
    </dgm:pt>
    <dgm:pt modelId="{3F7BFB84-B2FE-4DAD-A3B0-288BD5E72AF2}" type="pres">
      <dgm:prSet presAssocID="{2E20E036-0625-4E52-8E30-C3763393A414}" presName="rootComposite1" presStyleCnt="0"/>
      <dgm:spPr/>
    </dgm:pt>
    <dgm:pt modelId="{8996F621-FE3F-43EC-8A5D-CA8AFEB21328}" type="pres">
      <dgm:prSet presAssocID="{2E20E036-0625-4E52-8E30-C3763393A414}" presName="rootText1" presStyleLbl="node0" presStyleIdx="0" presStyleCnt="5">
        <dgm:presLayoutVars>
          <dgm:chPref val="3"/>
        </dgm:presLayoutVars>
      </dgm:prSet>
      <dgm:spPr/>
    </dgm:pt>
    <dgm:pt modelId="{64F711D0-4617-432A-BA90-5CA250077B09}" type="pres">
      <dgm:prSet presAssocID="{2E20E036-0625-4E52-8E30-C3763393A414}" presName="rootConnector1" presStyleLbl="node1" presStyleIdx="0" presStyleCnt="0"/>
      <dgm:spPr/>
    </dgm:pt>
    <dgm:pt modelId="{A242FFC4-D574-418D-A669-6EA5F27C8BF0}" type="pres">
      <dgm:prSet presAssocID="{2E20E036-0625-4E52-8E30-C3763393A414}" presName="hierChild2" presStyleCnt="0"/>
      <dgm:spPr/>
    </dgm:pt>
    <dgm:pt modelId="{5B1937FA-7940-4E5F-934E-36FFEE43F33E}" type="pres">
      <dgm:prSet presAssocID="{2E20E036-0625-4E52-8E30-C3763393A414}" presName="hierChild3" presStyleCnt="0"/>
      <dgm:spPr/>
    </dgm:pt>
    <dgm:pt modelId="{A4530980-795D-454B-9D31-EA8B4B72CA35}" type="pres">
      <dgm:prSet presAssocID="{0781EE9C-F7C7-43F9-AD2C-6ACCCECD55EF}" presName="hierRoot1" presStyleCnt="0">
        <dgm:presLayoutVars>
          <dgm:hierBranch val="init"/>
        </dgm:presLayoutVars>
      </dgm:prSet>
      <dgm:spPr/>
    </dgm:pt>
    <dgm:pt modelId="{F6738B86-A20C-4C13-BB89-AE7FC4D8EFBA}" type="pres">
      <dgm:prSet presAssocID="{0781EE9C-F7C7-43F9-AD2C-6ACCCECD55EF}" presName="rootComposite1" presStyleCnt="0"/>
      <dgm:spPr/>
    </dgm:pt>
    <dgm:pt modelId="{1B562F80-8423-4147-B6B7-AECE9304CCD2}" type="pres">
      <dgm:prSet presAssocID="{0781EE9C-F7C7-43F9-AD2C-6ACCCECD55EF}" presName="rootText1" presStyleLbl="node0" presStyleIdx="1" presStyleCnt="5">
        <dgm:presLayoutVars>
          <dgm:chPref val="3"/>
        </dgm:presLayoutVars>
      </dgm:prSet>
      <dgm:spPr/>
    </dgm:pt>
    <dgm:pt modelId="{51EA9E8A-1BB6-4F56-B5E9-DDBB3535ACCD}" type="pres">
      <dgm:prSet presAssocID="{0781EE9C-F7C7-43F9-AD2C-6ACCCECD55EF}" presName="rootConnector1" presStyleLbl="node1" presStyleIdx="0" presStyleCnt="0"/>
      <dgm:spPr/>
    </dgm:pt>
    <dgm:pt modelId="{E4D3E18F-89C8-4A8B-9AF3-644EDC858780}" type="pres">
      <dgm:prSet presAssocID="{0781EE9C-F7C7-43F9-AD2C-6ACCCECD55EF}" presName="hierChild2" presStyleCnt="0"/>
      <dgm:spPr/>
    </dgm:pt>
    <dgm:pt modelId="{6E206D1D-CED1-4C3D-BB01-75C178C1F1BA}" type="pres">
      <dgm:prSet presAssocID="{0781EE9C-F7C7-43F9-AD2C-6ACCCECD55EF}" presName="hierChild3" presStyleCnt="0"/>
      <dgm:spPr/>
    </dgm:pt>
    <dgm:pt modelId="{3A452C93-DFEC-4D19-91FE-707730E74C51}" type="pres">
      <dgm:prSet presAssocID="{6FABBB05-2AC6-49E7-ABE7-A35CD4EAF4F2}" presName="hierRoot1" presStyleCnt="0">
        <dgm:presLayoutVars>
          <dgm:hierBranch val="init"/>
        </dgm:presLayoutVars>
      </dgm:prSet>
      <dgm:spPr/>
    </dgm:pt>
    <dgm:pt modelId="{7512C356-4B5E-454A-8F72-86ED35F9FFB6}" type="pres">
      <dgm:prSet presAssocID="{6FABBB05-2AC6-49E7-ABE7-A35CD4EAF4F2}" presName="rootComposite1" presStyleCnt="0"/>
      <dgm:spPr/>
    </dgm:pt>
    <dgm:pt modelId="{EE8B747C-E1A2-426C-86A9-145E41BA5D7C}" type="pres">
      <dgm:prSet presAssocID="{6FABBB05-2AC6-49E7-ABE7-A35CD4EAF4F2}" presName="rootText1" presStyleLbl="node0" presStyleIdx="2" presStyleCnt="5">
        <dgm:presLayoutVars>
          <dgm:chPref val="3"/>
        </dgm:presLayoutVars>
      </dgm:prSet>
      <dgm:spPr/>
    </dgm:pt>
    <dgm:pt modelId="{3A8856D9-99DA-4348-A91E-39BB076FC6AC}" type="pres">
      <dgm:prSet presAssocID="{6FABBB05-2AC6-49E7-ABE7-A35CD4EAF4F2}" presName="rootConnector1" presStyleLbl="node1" presStyleIdx="0" presStyleCnt="0"/>
      <dgm:spPr/>
    </dgm:pt>
    <dgm:pt modelId="{9D28FD29-F72B-43B5-9F1C-66BE9124280D}" type="pres">
      <dgm:prSet presAssocID="{6FABBB05-2AC6-49E7-ABE7-A35CD4EAF4F2}" presName="hierChild2" presStyleCnt="0"/>
      <dgm:spPr/>
    </dgm:pt>
    <dgm:pt modelId="{CBE333A2-BF11-4B07-AF1E-A75CA5DFB405}" type="pres">
      <dgm:prSet presAssocID="{37E12AED-EA29-4504-AF11-E18A2AB105A3}" presName="Name37" presStyleLbl="parChTrans1D2" presStyleIdx="0" presStyleCnt="8"/>
      <dgm:spPr/>
    </dgm:pt>
    <dgm:pt modelId="{D0256791-A895-4746-8642-15B76A5B552C}" type="pres">
      <dgm:prSet presAssocID="{E33FB1C9-B946-4F8D-B957-0BA19DE31385}" presName="hierRoot2" presStyleCnt="0">
        <dgm:presLayoutVars>
          <dgm:hierBranch val="init"/>
        </dgm:presLayoutVars>
      </dgm:prSet>
      <dgm:spPr/>
    </dgm:pt>
    <dgm:pt modelId="{64E666D3-C6C4-4691-A6A4-C3AE4DEBEE20}" type="pres">
      <dgm:prSet presAssocID="{E33FB1C9-B946-4F8D-B957-0BA19DE31385}" presName="rootComposite" presStyleCnt="0"/>
      <dgm:spPr/>
    </dgm:pt>
    <dgm:pt modelId="{3B7FFC77-CC8E-4A69-A42E-333A1D78BE14}" type="pres">
      <dgm:prSet presAssocID="{E33FB1C9-B946-4F8D-B957-0BA19DE31385}" presName="rootText" presStyleLbl="node2" presStyleIdx="0" presStyleCnt="8">
        <dgm:presLayoutVars>
          <dgm:chPref val="3"/>
        </dgm:presLayoutVars>
      </dgm:prSet>
      <dgm:spPr/>
    </dgm:pt>
    <dgm:pt modelId="{2B11A336-6F7E-4941-A381-52F782BC0F2F}" type="pres">
      <dgm:prSet presAssocID="{E33FB1C9-B946-4F8D-B957-0BA19DE31385}" presName="rootConnector" presStyleLbl="node2" presStyleIdx="0" presStyleCnt="8"/>
      <dgm:spPr/>
    </dgm:pt>
    <dgm:pt modelId="{F10B1457-0789-4F9E-8AF8-E7E08C0056D1}" type="pres">
      <dgm:prSet presAssocID="{E33FB1C9-B946-4F8D-B957-0BA19DE31385}" presName="hierChild4" presStyleCnt="0"/>
      <dgm:spPr/>
    </dgm:pt>
    <dgm:pt modelId="{CF9ED412-9769-470D-88E0-9DF70F19E970}" type="pres">
      <dgm:prSet presAssocID="{E33FB1C9-B946-4F8D-B957-0BA19DE31385}" presName="hierChild5" presStyleCnt="0"/>
      <dgm:spPr/>
    </dgm:pt>
    <dgm:pt modelId="{FB453C9E-9B17-4E2D-A496-5942C49CB115}" type="pres">
      <dgm:prSet presAssocID="{F3187CE7-A6BC-4058-A00E-ADD497FF1EC5}" presName="Name37" presStyleLbl="parChTrans1D2" presStyleIdx="1" presStyleCnt="8"/>
      <dgm:spPr/>
    </dgm:pt>
    <dgm:pt modelId="{B65939F2-E15F-4216-8B38-C52EECA8B1FE}" type="pres">
      <dgm:prSet presAssocID="{5CF5485C-1D05-4083-93D5-D7D3C59EF738}" presName="hierRoot2" presStyleCnt="0">
        <dgm:presLayoutVars>
          <dgm:hierBranch val="init"/>
        </dgm:presLayoutVars>
      </dgm:prSet>
      <dgm:spPr/>
    </dgm:pt>
    <dgm:pt modelId="{66526E5C-F575-4166-8B28-1FB52181B790}" type="pres">
      <dgm:prSet presAssocID="{5CF5485C-1D05-4083-93D5-D7D3C59EF738}" presName="rootComposite" presStyleCnt="0"/>
      <dgm:spPr/>
    </dgm:pt>
    <dgm:pt modelId="{FEEE5B33-43F0-4468-B41E-063FDE9C16F3}" type="pres">
      <dgm:prSet presAssocID="{5CF5485C-1D05-4083-93D5-D7D3C59EF738}" presName="rootText" presStyleLbl="node2" presStyleIdx="1" presStyleCnt="8">
        <dgm:presLayoutVars>
          <dgm:chPref val="3"/>
        </dgm:presLayoutVars>
      </dgm:prSet>
      <dgm:spPr/>
    </dgm:pt>
    <dgm:pt modelId="{06DEF0AB-8F64-48D1-B0FB-DF504922ED81}" type="pres">
      <dgm:prSet presAssocID="{5CF5485C-1D05-4083-93D5-D7D3C59EF738}" presName="rootConnector" presStyleLbl="node2" presStyleIdx="1" presStyleCnt="8"/>
      <dgm:spPr/>
    </dgm:pt>
    <dgm:pt modelId="{AD4047F7-B917-4FF2-8DEF-0154F70BE6E6}" type="pres">
      <dgm:prSet presAssocID="{5CF5485C-1D05-4083-93D5-D7D3C59EF738}" presName="hierChild4" presStyleCnt="0"/>
      <dgm:spPr/>
    </dgm:pt>
    <dgm:pt modelId="{18094399-2CC5-4B89-A65A-BD6097D11B7F}" type="pres">
      <dgm:prSet presAssocID="{3616D60C-665F-4826-A15E-7A066D43C816}" presName="Name37" presStyleLbl="parChTrans1D3" presStyleIdx="0" presStyleCnt="4"/>
      <dgm:spPr/>
    </dgm:pt>
    <dgm:pt modelId="{70880692-01A3-482A-AC1D-2152EAB3FB69}" type="pres">
      <dgm:prSet presAssocID="{053DAF76-ABEF-4F2A-97A1-3964CD0CEF30}" presName="hierRoot2" presStyleCnt="0">
        <dgm:presLayoutVars>
          <dgm:hierBranch val="init"/>
        </dgm:presLayoutVars>
      </dgm:prSet>
      <dgm:spPr/>
    </dgm:pt>
    <dgm:pt modelId="{A538DB5E-62F0-4C9D-AE06-A8AC8F9E2C43}" type="pres">
      <dgm:prSet presAssocID="{053DAF76-ABEF-4F2A-97A1-3964CD0CEF30}" presName="rootComposite" presStyleCnt="0"/>
      <dgm:spPr/>
    </dgm:pt>
    <dgm:pt modelId="{E0988654-60A5-476E-B336-EA44D04CEC1C}" type="pres">
      <dgm:prSet presAssocID="{053DAF76-ABEF-4F2A-97A1-3964CD0CEF30}" presName="rootText" presStyleLbl="node3" presStyleIdx="0" presStyleCnt="4">
        <dgm:presLayoutVars>
          <dgm:chPref val="3"/>
        </dgm:presLayoutVars>
      </dgm:prSet>
      <dgm:spPr/>
    </dgm:pt>
    <dgm:pt modelId="{37D5E210-ECC4-4110-87E9-F4B10E35AFD5}" type="pres">
      <dgm:prSet presAssocID="{053DAF76-ABEF-4F2A-97A1-3964CD0CEF30}" presName="rootConnector" presStyleLbl="node3" presStyleIdx="0" presStyleCnt="4"/>
      <dgm:spPr/>
    </dgm:pt>
    <dgm:pt modelId="{C59EFC7B-E8D8-4C90-9AD4-6861A07D595D}" type="pres">
      <dgm:prSet presAssocID="{053DAF76-ABEF-4F2A-97A1-3964CD0CEF30}" presName="hierChild4" presStyleCnt="0"/>
      <dgm:spPr/>
    </dgm:pt>
    <dgm:pt modelId="{567ACD75-40AB-4E88-A438-C4F713ABF0E2}" type="pres">
      <dgm:prSet presAssocID="{053DAF76-ABEF-4F2A-97A1-3964CD0CEF30}" presName="hierChild5" presStyleCnt="0"/>
      <dgm:spPr/>
    </dgm:pt>
    <dgm:pt modelId="{C6B60B5E-E37D-41AE-A400-620F657DACEA}" type="pres">
      <dgm:prSet presAssocID="{188C3D22-1723-4EEE-8157-15EB0DCAE464}" presName="Name37" presStyleLbl="parChTrans1D3" presStyleIdx="1" presStyleCnt="4"/>
      <dgm:spPr/>
    </dgm:pt>
    <dgm:pt modelId="{5484DACC-86D4-4F1E-8895-5B9DD0D73691}" type="pres">
      <dgm:prSet presAssocID="{9D47F94C-F545-4695-B9ED-3C8A15B57891}" presName="hierRoot2" presStyleCnt="0">
        <dgm:presLayoutVars>
          <dgm:hierBranch val="init"/>
        </dgm:presLayoutVars>
      </dgm:prSet>
      <dgm:spPr/>
    </dgm:pt>
    <dgm:pt modelId="{78B8D519-13BC-4D80-9BA9-ACAAAEED8559}" type="pres">
      <dgm:prSet presAssocID="{9D47F94C-F545-4695-B9ED-3C8A15B57891}" presName="rootComposite" presStyleCnt="0"/>
      <dgm:spPr/>
    </dgm:pt>
    <dgm:pt modelId="{3EA194B5-8882-4BE2-AC7F-EB5D60C008B2}" type="pres">
      <dgm:prSet presAssocID="{9D47F94C-F545-4695-B9ED-3C8A15B57891}" presName="rootText" presStyleLbl="node3" presStyleIdx="1" presStyleCnt="4">
        <dgm:presLayoutVars>
          <dgm:chPref val="3"/>
        </dgm:presLayoutVars>
      </dgm:prSet>
      <dgm:spPr/>
    </dgm:pt>
    <dgm:pt modelId="{E6A7C387-4AB9-4E48-96A5-9B113FE40796}" type="pres">
      <dgm:prSet presAssocID="{9D47F94C-F545-4695-B9ED-3C8A15B57891}" presName="rootConnector" presStyleLbl="node3" presStyleIdx="1" presStyleCnt="4"/>
      <dgm:spPr/>
    </dgm:pt>
    <dgm:pt modelId="{BA91EA5D-F042-4327-95EB-73002EA9FB61}" type="pres">
      <dgm:prSet presAssocID="{9D47F94C-F545-4695-B9ED-3C8A15B57891}" presName="hierChild4" presStyleCnt="0"/>
      <dgm:spPr/>
    </dgm:pt>
    <dgm:pt modelId="{D636C36A-7753-462A-86CB-0F96FAC4F1CC}" type="pres">
      <dgm:prSet presAssocID="{9D47F94C-F545-4695-B9ED-3C8A15B57891}" presName="hierChild5" presStyleCnt="0"/>
      <dgm:spPr/>
    </dgm:pt>
    <dgm:pt modelId="{07C1EE2C-E5D4-4D87-8427-37D1AC956E98}" type="pres">
      <dgm:prSet presAssocID="{A3B0B227-4CBD-4EC3-A362-0E72AC1CEC72}" presName="Name37" presStyleLbl="parChTrans1D3" presStyleIdx="2" presStyleCnt="4"/>
      <dgm:spPr/>
    </dgm:pt>
    <dgm:pt modelId="{052219D1-CD9E-480B-AE64-8DDBC381B11F}" type="pres">
      <dgm:prSet presAssocID="{059D8952-6931-489D-9920-DFE9D3BFF8E9}" presName="hierRoot2" presStyleCnt="0">
        <dgm:presLayoutVars>
          <dgm:hierBranch val="init"/>
        </dgm:presLayoutVars>
      </dgm:prSet>
      <dgm:spPr/>
    </dgm:pt>
    <dgm:pt modelId="{9294EAE4-E5A4-4DEC-B7B0-2C0A9FB4909B}" type="pres">
      <dgm:prSet presAssocID="{059D8952-6931-489D-9920-DFE9D3BFF8E9}" presName="rootComposite" presStyleCnt="0"/>
      <dgm:spPr/>
    </dgm:pt>
    <dgm:pt modelId="{E65288A7-74B2-40A1-BF5C-A641FA2C8042}" type="pres">
      <dgm:prSet presAssocID="{059D8952-6931-489D-9920-DFE9D3BFF8E9}" presName="rootText" presStyleLbl="node3" presStyleIdx="2" presStyleCnt="4">
        <dgm:presLayoutVars>
          <dgm:chPref val="3"/>
        </dgm:presLayoutVars>
      </dgm:prSet>
      <dgm:spPr/>
    </dgm:pt>
    <dgm:pt modelId="{D8D40B40-0F31-449C-A80A-C38893487D48}" type="pres">
      <dgm:prSet presAssocID="{059D8952-6931-489D-9920-DFE9D3BFF8E9}" presName="rootConnector" presStyleLbl="node3" presStyleIdx="2" presStyleCnt="4"/>
      <dgm:spPr/>
    </dgm:pt>
    <dgm:pt modelId="{0DC8D783-22E7-4780-B219-0828C1E29DAA}" type="pres">
      <dgm:prSet presAssocID="{059D8952-6931-489D-9920-DFE9D3BFF8E9}" presName="hierChild4" presStyleCnt="0"/>
      <dgm:spPr/>
    </dgm:pt>
    <dgm:pt modelId="{F1567A74-EAAA-441D-80C9-43B040024400}" type="pres">
      <dgm:prSet presAssocID="{059D8952-6931-489D-9920-DFE9D3BFF8E9}" presName="hierChild5" presStyleCnt="0"/>
      <dgm:spPr/>
    </dgm:pt>
    <dgm:pt modelId="{71CD2F86-BD36-49D6-AC3A-5CD553AB08BE}" type="pres">
      <dgm:prSet presAssocID="{6242E100-CB78-4BE9-A82D-2AB3393CD3F1}" presName="Name37" presStyleLbl="parChTrans1D3" presStyleIdx="3" presStyleCnt="4"/>
      <dgm:spPr/>
    </dgm:pt>
    <dgm:pt modelId="{01D36F9D-07DB-4E36-A6BC-E031D1764D23}" type="pres">
      <dgm:prSet presAssocID="{AD5F8C6A-56FC-4BEB-85D4-32C232D4A7A4}" presName="hierRoot2" presStyleCnt="0">
        <dgm:presLayoutVars>
          <dgm:hierBranch val="init"/>
        </dgm:presLayoutVars>
      </dgm:prSet>
      <dgm:spPr/>
    </dgm:pt>
    <dgm:pt modelId="{9DCBB1AC-2589-4FD6-8CF5-914332632E3F}" type="pres">
      <dgm:prSet presAssocID="{AD5F8C6A-56FC-4BEB-85D4-32C232D4A7A4}" presName="rootComposite" presStyleCnt="0"/>
      <dgm:spPr/>
    </dgm:pt>
    <dgm:pt modelId="{66E67C5A-C616-4BE9-931D-F27DBBC32D81}" type="pres">
      <dgm:prSet presAssocID="{AD5F8C6A-56FC-4BEB-85D4-32C232D4A7A4}" presName="rootText" presStyleLbl="node3" presStyleIdx="3" presStyleCnt="4">
        <dgm:presLayoutVars>
          <dgm:chPref val="3"/>
        </dgm:presLayoutVars>
      </dgm:prSet>
      <dgm:spPr/>
    </dgm:pt>
    <dgm:pt modelId="{F8E2A39A-5543-4E74-8547-BE04FD325A42}" type="pres">
      <dgm:prSet presAssocID="{AD5F8C6A-56FC-4BEB-85D4-32C232D4A7A4}" presName="rootConnector" presStyleLbl="node3" presStyleIdx="3" presStyleCnt="4"/>
      <dgm:spPr/>
    </dgm:pt>
    <dgm:pt modelId="{DB90DD19-9A2D-49B0-881B-C72B2D0B906F}" type="pres">
      <dgm:prSet presAssocID="{AD5F8C6A-56FC-4BEB-85D4-32C232D4A7A4}" presName="hierChild4" presStyleCnt="0"/>
      <dgm:spPr/>
    </dgm:pt>
    <dgm:pt modelId="{40D4759E-FC81-41EC-829F-1052ACED90F4}" type="pres">
      <dgm:prSet presAssocID="{AD5F8C6A-56FC-4BEB-85D4-32C232D4A7A4}" presName="hierChild5" presStyleCnt="0"/>
      <dgm:spPr/>
    </dgm:pt>
    <dgm:pt modelId="{B0155432-7EF2-4344-AF82-4D7DA710057A}" type="pres">
      <dgm:prSet presAssocID="{5CF5485C-1D05-4083-93D5-D7D3C59EF738}" presName="hierChild5" presStyleCnt="0"/>
      <dgm:spPr/>
    </dgm:pt>
    <dgm:pt modelId="{AE84DFEF-C5EC-4918-96FB-73F4C0B9D8AC}" type="pres">
      <dgm:prSet presAssocID="{6FABBB05-2AC6-49E7-ABE7-A35CD4EAF4F2}" presName="hierChild3" presStyleCnt="0"/>
      <dgm:spPr/>
    </dgm:pt>
    <dgm:pt modelId="{AA730298-EED7-4F22-AC80-486048235F46}" type="pres">
      <dgm:prSet presAssocID="{145AABB2-1F63-4A9A-A1E7-B8C40AFF084C}" presName="hierRoot1" presStyleCnt="0">
        <dgm:presLayoutVars>
          <dgm:hierBranch val="init"/>
        </dgm:presLayoutVars>
      </dgm:prSet>
      <dgm:spPr/>
    </dgm:pt>
    <dgm:pt modelId="{919AA006-2BFC-408A-BB66-AC3862592D46}" type="pres">
      <dgm:prSet presAssocID="{145AABB2-1F63-4A9A-A1E7-B8C40AFF084C}" presName="rootComposite1" presStyleCnt="0"/>
      <dgm:spPr/>
    </dgm:pt>
    <dgm:pt modelId="{327A9696-832A-41C7-B6A4-27C6247B8F68}" type="pres">
      <dgm:prSet presAssocID="{145AABB2-1F63-4A9A-A1E7-B8C40AFF084C}" presName="rootText1" presStyleLbl="node0" presStyleIdx="3" presStyleCnt="5">
        <dgm:presLayoutVars>
          <dgm:chPref val="3"/>
        </dgm:presLayoutVars>
      </dgm:prSet>
      <dgm:spPr/>
    </dgm:pt>
    <dgm:pt modelId="{7949BA99-6C56-4967-B6D3-E537AE62283B}" type="pres">
      <dgm:prSet presAssocID="{145AABB2-1F63-4A9A-A1E7-B8C40AFF084C}" presName="rootConnector1" presStyleLbl="node1" presStyleIdx="0" presStyleCnt="0"/>
      <dgm:spPr/>
    </dgm:pt>
    <dgm:pt modelId="{27DFDAB9-FE54-4A88-B157-0C10CAD95069}" type="pres">
      <dgm:prSet presAssocID="{145AABB2-1F63-4A9A-A1E7-B8C40AFF084C}" presName="hierChild2" presStyleCnt="0"/>
      <dgm:spPr/>
    </dgm:pt>
    <dgm:pt modelId="{B2BEE993-BB07-4B72-91D0-ACBBDB36EB7A}" type="pres">
      <dgm:prSet presAssocID="{51762D44-5DFE-46E5-805C-76D534AD1119}" presName="Name37" presStyleLbl="parChTrans1D2" presStyleIdx="2" presStyleCnt="8"/>
      <dgm:spPr/>
    </dgm:pt>
    <dgm:pt modelId="{D1FC22FC-83CD-4F6F-818D-AB3C3D4093ED}" type="pres">
      <dgm:prSet presAssocID="{23AEE62B-0264-447B-A8E2-1313A4D69FDB}" presName="hierRoot2" presStyleCnt="0">
        <dgm:presLayoutVars>
          <dgm:hierBranch val="init"/>
        </dgm:presLayoutVars>
      </dgm:prSet>
      <dgm:spPr/>
    </dgm:pt>
    <dgm:pt modelId="{CB6ED3A0-D512-4A77-BC7A-D9F398ECB49A}" type="pres">
      <dgm:prSet presAssocID="{23AEE62B-0264-447B-A8E2-1313A4D69FDB}" presName="rootComposite" presStyleCnt="0"/>
      <dgm:spPr/>
    </dgm:pt>
    <dgm:pt modelId="{A046EDA1-E32A-4DD3-8225-9DB2CF47E47C}" type="pres">
      <dgm:prSet presAssocID="{23AEE62B-0264-447B-A8E2-1313A4D69FDB}" presName="rootText" presStyleLbl="node2" presStyleIdx="2" presStyleCnt="8">
        <dgm:presLayoutVars>
          <dgm:chPref val="3"/>
        </dgm:presLayoutVars>
      </dgm:prSet>
      <dgm:spPr/>
    </dgm:pt>
    <dgm:pt modelId="{F0036EE0-CDF0-41A7-979B-BACCBB80E8C6}" type="pres">
      <dgm:prSet presAssocID="{23AEE62B-0264-447B-A8E2-1313A4D69FDB}" presName="rootConnector" presStyleLbl="node2" presStyleIdx="2" presStyleCnt="8"/>
      <dgm:spPr/>
    </dgm:pt>
    <dgm:pt modelId="{5BFD4B6B-36BE-455C-924E-9C16E7F6B598}" type="pres">
      <dgm:prSet presAssocID="{23AEE62B-0264-447B-A8E2-1313A4D69FDB}" presName="hierChild4" presStyleCnt="0"/>
      <dgm:spPr/>
    </dgm:pt>
    <dgm:pt modelId="{B9BF00A5-1288-4857-AF06-9EEAB5A6A6B8}" type="pres">
      <dgm:prSet presAssocID="{23AEE62B-0264-447B-A8E2-1313A4D69FDB}" presName="hierChild5" presStyleCnt="0"/>
      <dgm:spPr/>
    </dgm:pt>
    <dgm:pt modelId="{5632379D-C369-4AE9-86DB-E0EBCAA6A57D}" type="pres">
      <dgm:prSet presAssocID="{F465833E-D794-4FAB-9995-1A64D05E5B0B}" presName="Name37" presStyleLbl="parChTrans1D2" presStyleIdx="3" presStyleCnt="8"/>
      <dgm:spPr/>
    </dgm:pt>
    <dgm:pt modelId="{55F3C72A-8D2D-4227-9CD9-90FD8E0863E2}" type="pres">
      <dgm:prSet presAssocID="{1F6D189D-0B1A-4845-964C-149ABC602207}" presName="hierRoot2" presStyleCnt="0">
        <dgm:presLayoutVars>
          <dgm:hierBranch val="init"/>
        </dgm:presLayoutVars>
      </dgm:prSet>
      <dgm:spPr/>
    </dgm:pt>
    <dgm:pt modelId="{B08C8115-8193-4823-A898-FD038769DE07}" type="pres">
      <dgm:prSet presAssocID="{1F6D189D-0B1A-4845-964C-149ABC602207}" presName="rootComposite" presStyleCnt="0"/>
      <dgm:spPr/>
    </dgm:pt>
    <dgm:pt modelId="{2D89EDEE-4295-4288-AB7E-EDA0305B9119}" type="pres">
      <dgm:prSet presAssocID="{1F6D189D-0B1A-4845-964C-149ABC602207}" presName="rootText" presStyleLbl="node2" presStyleIdx="3" presStyleCnt="8">
        <dgm:presLayoutVars>
          <dgm:chPref val="3"/>
        </dgm:presLayoutVars>
      </dgm:prSet>
      <dgm:spPr/>
    </dgm:pt>
    <dgm:pt modelId="{BFB689E5-F0B6-4488-8509-12D5F3C88714}" type="pres">
      <dgm:prSet presAssocID="{1F6D189D-0B1A-4845-964C-149ABC602207}" presName="rootConnector" presStyleLbl="node2" presStyleIdx="3" presStyleCnt="8"/>
      <dgm:spPr/>
    </dgm:pt>
    <dgm:pt modelId="{41276434-482C-4AB3-9C69-F2CE11C6FD3C}" type="pres">
      <dgm:prSet presAssocID="{1F6D189D-0B1A-4845-964C-149ABC602207}" presName="hierChild4" presStyleCnt="0"/>
      <dgm:spPr/>
    </dgm:pt>
    <dgm:pt modelId="{76FE8A3B-C185-4B9D-AB2E-BC938788ABE4}" type="pres">
      <dgm:prSet presAssocID="{1F6D189D-0B1A-4845-964C-149ABC602207}" presName="hierChild5" presStyleCnt="0"/>
      <dgm:spPr/>
    </dgm:pt>
    <dgm:pt modelId="{28EA3600-5B9A-4314-A2E4-230F83AFD301}" type="pres">
      <dgm:prSet presAssocID="{2F029931-BFC5-4341-853A-ACBA1F9C7F36}" presName="Name37" presStyleLbl="parChTrans1D2" presStyleIdx="4" presStyleCnt="8"/>
      <dgm:spPr/>
    </dgm:pt>
    <dgm:pt modelId="{0E786293-D803-4FCF-B563-69496B8ECDBC}" type="pres">
      <dgm:prSet presAssocID="{62AE69AD-6837-4B8A-B9FC-AF218CAD051B}" presName="hierRoot2" presStyleCnt="0">
        <dgm:presLayoutVars>
          <dgm:hierBranch val="init"/>
        </dgm:presLayoutVars>
      </dgm:prSet>
      <dgm:spPr/>
    </dgm:pt>
    <dgm:pt modelId="{C13EFB44-F58A-4154-BE1C-CA05EF23A63C}" type="pres">
      <dgm:prSet presAssocID="{62AE69AD-6837-4B8A-B9FC-AF218CAD051B}" presName="rootComposite" presStyleCnt="0"/>
      <dgm:spPr/>
    </dgm:pt>
    <dgm:pt modelId="{F2B7D36A-3122-40A0-ADE6-B89F62E6F2C5}" type="pres">
      <dgm:prSet presAssocID="{62AE69AD-6837-4B8A-B9FC-AF218CAD051B}" presName="rootText" presStyleLbl="node2" presStyleIdx="4" presStyleCnt="8">
        <dgm:presLayoutVars>
          <dgm:chPref val="3"/>
        </dgm:presLayoutVars>
      </dgm:prSet>
      <dgm:spPr/>
    </dgm:pt>
    <dgm:pt modelId="{6A9DB8F4-6023-42E4-8899-527E8C2E9ED1}" type="pres">
      <dgm:prSet presAssocID="{62AE69AD-6837-4B8A-B9FC-AF218CAD051B}" presName="rootConnector" presStyleLbl="node2" presStyleIdx="4" presStyleCnt="8"/>
      <dgm:spPr/>
    </dgm:pt>
    <dgm:pt modelId="{CCCD6D2D-03BE-40F9-A242-3CC0DB0CBC4B}" type="pres">
      <dgm:prSet presAssocID="{62AE69AD-6837-4B8A-B9FC-AF218CAD051B}" presName="hierChild4" presStyleCnt="0"/>
      <dgm:spPr/>
    </dgm:pt>
    <dgm:pt modelId="{C3B020C2-D7DF-4F0F-A4B1-C6CCFFC7D9BB}" type="pres">
      <dgm:prSet presAssocID="{62AE69AD-6837-4B8A-B9FC-AF218CAD051B}" presName="hierChild5" presStyleCnt="0"/>
      <dgm:spPr/>
    </dgm:pt>
    <dgm:pt modelId="{E4B51A7C-C08A-4119-AB3E-508F8E3C25C0}" type="pres">
      <dgm:prSet presAssocID="{F3BE4022-0829-4530-BD48-1726D4EAD241}" presName="Name37" presStyleLbl="parChTrans1D2" presStyleIdx="5" presStyleCnt="8"/>
      <dgm:spPr/>
    </dgm:pt>
    <dgm:pt modelId="{9F3C7D41-4797-49C5-A704-8154A1DD74AA}" type="pres">
      <dgm:prSet presAssocID="{9615D334-7123-4730-A7C0-CB9909D01D87}" presName="hierRoot2" presStyleCnt="0">
        <dgm:presLayoutVars>
          <dgm:hierBranch val="init"/>
        </dgm:presLayoutVars>
      </dgm:prSet>
      <dgm:spPr/>
    </dgm:pt>
    <dgm:pt modelId="{33119CA2-4E46-44F5-B892-A0B5918BB289}" type="pres">
      <dgm:prSet presAssocID="{9615D334-7123-4730-A7C0-CB9909D01D87}" presName="rootComposite" presStyleCnt="0"/>
      <dgm:spPr/>
    </dgm:pt>
    <dgm:pt modelId="{CFE7624F-F86B-4424-9895-DFB504E71686}" type="pres">
      <dgm:prSet presAssocID="{9615D334-7123-4730-A7C0-CB9909D01D87}" presName="rootText" presStyleLbl="node2" presStyleIdx="5" presStyleCnt="8">
        <dgm:presLayoutVars>
          <dgm:chPref val="3"/>
        </dgm:presLayoutVars>
      </dgm:prSet>
      <dgm:spPr/>
    </dgm:pt>
    <dgm:pt modelId="{03D0AFB3-ECA0-4AAF-9F85-A6C674D6D58C}" type="pres">
      <dgm:prSet presAssocID="{9615D334-7123-4730-A7C0-CB9909D01D87}" presName="rootConnector" presStyleLbl="node2" presStyleIdx="5" presStyleCnt="8"/>
      <dgm:spPr/>
    </dgm:pt>
    <dgm:pt modelId="{40E4581C-5590-4535-B107-94A45B22A1A1}" type="pres">
      <dgm:prSet presAssocID="{9615D334-7123-4730-A7C0-CB9909D01D87}" presName="hierChild4" presStyleCnt="0"/>
      <dgm:spPr/>
    </dgm:pt>
    <dgm:pt modelId="{A0AE3283-285F-4ED9-B4BB-C5C70A1BC391}" type="pres">
      <dgm:prSet presAssocID="{9615D334-7123-4730-A7C0-CB9909D01D87}" presName="hierChild5" presStyleCnt="0"/>
      <dgm:spPr/>
    </dgm:pt>
    <dgm:pt modelId="{C6263520-6FB6-4216-A473-A8A39634C1C4}" type="pres">
      <dgm:prSet presAssocID="{145AABB2-1F63-4A9A-A1E7-B8C40AFF084C}" presName="hierChild3" presStyleCnt="0"/>
      <dgm:spPr/>
    </dgm:pt>
    <dgm:pt modelId="{FB80B842-7962-4E41-9FBD-2F7EE400C90F}" type="pres">
      <dgm:prSet presAssocID="{C482B1FE-4186-47FE-B6AD-203F8E7A6F60}" presName="hierRoot1" presStyleCnt="0">
        <dgm:presLayoutVars>
          <dgm:hierBranch val="init"/>
        </dgm:presLayoutVars>
      </dgm:prSet>
      <dgm:spPr/>
    </dgm:pt>
    <dgm:pt modelId="{25C2E20E-4A79-4E77-90DC-A5D33A110589}" type="pres">
      <dgm:prSet presAssocID="{C482B1FE-4186-47FE-B6AD-203F8E7A6F60}" presName="rootComposite1" presStyleCnt="0"/>
      <dgm:spPr/>
    </dgm:pt>
    <dgm:pt modelId="{C34EF967-F054-4D23-BF92-7F97571DFFF7}" type="pres">
      <dgm:prSet presAssocID="{C482B1FE-4186-47FE-B6AD-203F8E7A6F60}" presName="rootText1" presStyleLbl="node0" presStyleIdx="4" presStyleCnt="5">
        <dgm:presLayoutVars>
          <dgm:chPref val="3"/>
        </dgm:presLayoutVars>
      </dgm:prSet>
      <dgm:spPr/>
    </dgm:pt>
    <dgm:pt modelId="{57B945BE-CD81-445E-9029-EF1148413ADD}" type="pres">
      <dgm:prSet presAssocID="{C482B1FE-4186-47FE-B6AD-203F8E7A6F60}" presName="rootConnector1" presStyleLbl="node1" presStyleIdx="0" presStyleCnt="0"/>
      <dgm:spPr/>
    </dgm:pt>
    <dgm:pt modelId="{696D4668-49A5-4226-B5DB-2FAE30725F57}" type="pres">
      <dgm:prSet presAssocID="{C482B1FE-4186-47FE-B6AD-203F8E7A6F60}" presName="hierChild2" presStyleCnt="0"/>
      <dgm:spPr/>
    </dgm:pt>
    <dgm:pt modelId="{52D1CA7A-B8F2-45CA-B71E-4EF52DE6624B}" type="pres">
      <dgm:prSet presAssocID="{FFB39D38-8B7F-42F6-BB4C-8E0C561EBC5C}" presName="Name37" presStyleLbl="parChTrans1D2" presStyleIdx="6" presStyleCnt="8"/>
      <dgm:spPr/>
    </dgm:pt>
    <dgm:pt modelId="{C72AC88C-8B77-403E-AB12-B649126CF519}" type="pres">
      <dgm:prSet presAssocID="{8E881F9C-4192-4A26-9DB8-A476F1730F60}" presName="hierRoot2" presStyleCnt="0">
        <dgm:presLayoutVars>
          <dgm:hierBranch val="init"/>
        </dgm:presLayoutVars>
      </dgm:prSet>
      <dgm:spPr/>
    </dgm:pt>
    <dgm:pt modelId="{0E597172-ECD0-4639-B659-D18478478905}" type="pres">
      <dgm:prSet presAssocID="{8E881F9C-4192-4A26-9DB8-A476F1730F60}" presName="rootComposite" presStyleCnt="0"/>
      <dgm:spPr/>
    </dgm:pt>
    <dgm:pt modelId="{142F00A9-C904-4F18-94AD-B14ABCA3AC0F}" type="pres">
      <dgm:prSet presAssocID="{8E881F9C-4192-4A26-9DB8-A476F1730F60}" presName="rootText" presStyleLbl="node2" presStyleIdx="6" presStyleCnt="8">
        <dgm:presLayoutVars>
          <dgm:chPref val="3"/>
        </dgm:presLayoutVars>
      </dgm:prSet>
      <dgm:spPr/>
    </dgm:pt>
    <dgm:pt modelId="{80DA2C37-9FC4-4926-A1CE-AF60BDF066B6}" type="pres">
      <dgm:prSet presAssocID="{8E881F9C-4192-4A26-9DB8-A476F1730F60}" presName="rootConnector" presStyleLbl="node2" presStyleIdx="6" presStyleCnt="8"/>
      <dgm:spPr/>
    </dgm:pt>
    <dgm:pt modelId="{C1BEA992-558B-4A2C-9C7F-AA0895335B6E}" type="pres">
      <dgm:prSet presAssocID="{8E881F9C-4192-4A26-9DB8-A476F1730F60}" presName="hierChild4" presStyleCnt="0"/>
      <dgm:spPr/>
    </dgm:pt>
    <dgm:pt modelId="{1F24D6E0-218D-4EDA-A011-FCEAF5172E14}" type="pres">
      <dgm:prSet presAssocID="{8E881F9C-4192-4A26-9DB8-A476F1730F60}" presName="hierChild5" presStyleCnt="0"/>
      <dgm:spPr/>
    </dgm:pt>
    <dgm:pt modelId="{FEF62BA0-E07D-4C9B-898B-B99B0668D8DE}" type="pres">
      <dgm:prSet presAssocID="{E8514BCA-FD6B-47F6-BD70-506A7A70517F}" presName="Name37" presStyleLbl="parChTrans1D2" presStyleIdx="7" presStyleCnt="8"/>
      <dgm:spPr/>
    </dgm:pt>
    <dgm:pt modelId="{B1908DB2-7101-4754-AEBD-E7E29039DF6C}" type="pres">
      <dgm:prSet presAssocID="{4ABD7DA7-367B-44E2-9160-CCCAC2F44CBD}" presName="hierRoot2" presStyleCnt="0">
        <dgm:presLayoutVars>
          <dgm:hierBranch val="init"/>
        </dgm:presLayoutVars>
      </dgm:prSet>
      <dgm:spPr/>
    </dgm:pt>
    <dgm:pt modelId="{D2C694BC-5915-493F-AA4D-F36A9F34E89C}" type="pres">
      <dgm:prSet presAssocID="{4ABD7DA7-367B-44E2-9160-CCCAC2F44CBD}" presName="rootComposite" presStyleCnt="0"/>
      <dgm:spPr/>
    </dgm:pt>
    <dgm:pt modelId="{9978B7AE-DA75-48F6-ACFD-6A3125ED6347}" type="pres">
      <dgm:prSet presAssocID="{4ABD7DA7-367B-44E2-9160-CCCAC2F44CBD}" presName="rootText" presStyleLbl="node2" presStyleIdx="7" presStyleCnt="8">
        <dgm:presLayoutVars>
          <dgm:chPref val="3"/>
        </dgm:presLayoutVars>
      </dgm:prSet>
      <dgm:spPr/>
    </dgm:pt>
    <dgm:pt modelId="{D3FFCD57-C0DD-4342-90AB-3F60AD0B0621}" type="pres">
      <dgm:prSet presAssocID="{4ABD7DA7-367B-44E2-9160-CCCAC2F44CBD}" presName="rootConnector" presStyleLbl="node2" presStyleIdx="7" presStyleCnt="8"/>
      <dgm:spPr/>
    </dgm:pt>
    <dgm:pt modelId="{2C08BA3A-C8A2-4D83-B26F-5C31158BA9E6}" type="pres">
      <dgm:prSet presAssocID="{4ABD7DA7-367B-44E2-9160-CCCAC2F44CBD}" presName="hierChild4" presStyleCnt="0"/>
      <dgm:spPr/>
    </dgm:pt>
    <dgm:pt modelId="{884A2A51-652B-449E-85E1-E6BA7A7CB933}" type="pres">
      <dgm:prSet presAssocID="{4ABD7DA7-367B-44E2-9160-CCCAC2F44CBD}" presName="hierChild5" presStyleCnt="0"/>
      <dgm:spPr/>
    </dgm:pt>
    <dgm:pt modelId="{525CF9F9-891D-453C-9D48-43D31065E0AC}" type="pres">
      <dgm:prSet presAssocID="{C482B1FE-4186-47FE-B6AD-203F8E7A6F60}" presName="hierChild3" presStyleCnt="0"/>
      <dgm:spPr/>
    </dgm:pt>
  </dgm:ptLst>
  <dgm:cxnLst>
    <dgm:cxn modelId="{45645B00-48D1-4B66-A4EB-8C59113ABEB6}" srcId="{8BBC92B3-A2E6-4F6B-94F3-E4CF70E9BE64}" destId="{2E20E036-0625-4E52-8E30-C3763393A414}" srcOrd="0" destOrd="0" parTransId="{46D5DC75-9352-44CC-AFB0-C44A9021B2E9}" sibTransId="{495A1699-5F02-4B37-A966-B83EAB67E191}"/>
    <dgm:cxn modelId="{CF3BFF04-C7D7-4E7C-90ED-B815E6249419}" type="presOf" srcId="{6FABBB05-2AC6-49E7-ABE7-A35CD4EAF4F2}" destId="{3A8856D9-99DA-4348-A91E-39BB076FC6AC}" srcOrd="1" destOrd="0" presId="urn:microsoft.com/office/officeart/2005/8/layout/orgChart1"/>
    <dgm:cxn modelId="{11162E07-BFB5-47CF-92CB-08B6B6B5A405}" type="presOf" srcId="{4ABD7DA7-367B-44E2-9160-CCCAC2F44CBD}" destId="{9978B7AE-DA75-48F6-ACFD-6A3125ED6347}" srcOrd="0" destOrd="0" presId="urn:microsoft.com/office/officeart/2005/8/layout/orgChart1"/>
    <dgm:cxn modelId="{69578307-24DB-4ECC-B415-C7AC55E369BC}" type="presOf" srcId="{A3B0B227-4CBD-4EC3-A362-0E72AC1CEC72}" destId="{07C1EE2C-E5D4-4D87-8427-37D1AC956E98}" srcOrd="0" destOrd="0" presId="urn:microsoft.com/office/officeart/2005/8/layout/orgChart1"/>
    <dgm:cxn modelId="{0F5E210A-6D9E-488F-A8BA-937169CC1B1B}" type="presOf" srcId="{62AE69AD-6837-4B8A-B9FC-AF218CAD051B}" destId="{6A9DB8F4-6023-42E4-8899-527E8C2E9ED1}" srcOrd="1" destOrd="0" presId="urn:microsoft.com/office/officeart/2005/8/layout/orgChart1"/>
    <dgm:cxn modelId="{B233AE12-603C-4AA7-96C7-E58EB8EEC536}" type="presOf" srcId="{23AEE62B-0264-447B-A8E2-1313A4D69FDB}" destId="{A046EDA1-E32A-4DD3-8225-9DB2CF47E47C}" srcOrd="0" destOrd="0" presId="urn:microsoft.com/office/officeart/2005/8/layout/orgChart1"/>
    <dgm:cxn modelId="{B19F6015-22F1-4D43-9359-D7499F5908C4}" srcId="{8BBC92B3-A2E6-4F6B-94F3-E4CF70E9BE64}" destId="{6FABBB05-2AC6-49E7-ABE7-A35CD4EAF4F2}" srcOrd="2" destOrd="0" parTransId="{35EC6E4B-02F6-45E2-B8F1-62D40D2D5B4E}" sibTransId="{C47F4646-4868-49BD-9F40-E59C269199E2}"/>
    <dgm:cxn modelId="{3596EE15-BCDF-4162-B6BA-18BF5D953659}" srcId="{C482B1FE-4186-47FE-B6AD-203F8E7A6F60}" destId="{4ABD7DA7-367B-44E2-9160-CCCAC2F44CBD}" srcOrd="1" destOrd="0" parTransId="{E8514BCA-FD6B-47F6-BD70-506A7A70517F}" sibTransId="{55E1F4F2-2CBB-4347-9CEA-E65F77968261}"/>
    <dgm:cxn modelId="{9C183D19-CD84-4B03-8866-1B59D4866E8A}" type="presOf" srcId="{9615D334-7123-4730-A7C0-CB9909D01D87}" destId="{03D0AFB3-ECA0-4AAF-9F85-A6C674D6D58C}" srcOrd="1" destOrd="0" presId="urn:microsoft.com/office/officeart/2005/8/layout/orgChart1"/>
    <dgm:cxn modelId="{4FA0CB1D-5E54-41B4-99C0-3707A43220A2}" type="presOf" srcId="{053DAF76-ABEF-4F2A-97A1-3964CD0CEF30}" destId="{E0988654-60A5-476E-B336-EA44D04CEC1C}" srcOrd="0" destOrd="0" presId="urn:microsoft.com/office/officeart/2005/8/layout/orgChart1"/>
    <dgm:cxn modelId="{4456351F-C2DF-4A5C-9227-EFE4F1CE5CA3}" type="presOf" srcId="{9615D334-7123-4730-A7C0-CB9909D01D87}" destId="{CFE7624F-F86B-4424-9895-DFB504E71686}" srcOrd="0" destOrd="0" presId="urn:microsoft.com/office/officeart/2005/8/layout/orgChart1"/>
    <dgm:cxn modelId="{AD0BAA20-FF17-4ED5-B1EC-374CAB895281}" type="presOf" srcId="{E33FB1C9-B946-4F8D-B957-0BA19DE31385}" destId="{3B7FFC77-CC8E-4A69-A42E-333A1D78BE14}" srcOrd="0" destOrd="0" presId="urn:microsoft.com/office/officeart/2005/8/layout/orgChart1"/>
    <dgm:cxn modelId="{0DDD9A2A-F938-49E4-810B-F238BC4DF6E1}" type="presOf" srcId="{F3BE4022-0829-4530-BD48-1726D4EAD241}" destId="{E4B51A7C-C08A-4119-AB3E-508F8E3C25C0}" srcOrd="0" destOrd="0" presId="urn:microsoft.com/office/officeart/2005/8/layout/orgChart1"/>
    <dgm:cxn modelId="{C2DDC42B-D002-441C-959C-F6F07957EB2D}" type="presOf" srcId="{8E881F9C-4192-4A26-9DB8-A476F1730F60}" destId="{142F00A9-C904-4F18-94AD-B14ABCA3AC0F}" srcOrd="0" destOrd="0" presId="urn:microsoft.com/office/officeart/2005/8/layout/orgChart1"/>
    <dgm:cxn modelId="{2AEB372E-20AC-422B-AD9A-4447FCB2E578}" srcId="{C482B1FE-4186-47FE-B6AD-203F8E7A6F60}" destId="{8E881F9C-4192-4A26-9DB8-A476F1730F60}" srcOrd="0" destOrd="0" parTransId="{FFB39D38-8B7F-42F6-BB4C-8E0C561EBC5C}" sibTransId="{E6AEA099-DC9E-41FB-85D2-F36CF145A563}"/>
    <dgm:cxn modelId="{2718FF33-1DA1-4462-8311-26D4EDE09095}" type="presOf" srcId="{1F6D189D-0B1A-4845-964C-149ABC602207}" destId="{2D89EDEE-4295-4288-AB7E-EDA0305B9119}" srcOrd="0" destOrd="0" presId="urn:microsoft.com/office/officeart/2005/8/layout/orgChart1"/>
    <dgm:cxn modelId="{9B027034-0337-4BB4-83AE-C22D430430A8}" srcId="{8BBC92B3-A2E6-4F6B-94F3-E4CF70E9BE64}" destId="{C482B1FE-4186-47FE-B6AD-203F8E7A6F60}" srcOrd="4" destOrd="0" parTransId="{43F2E276-8949-4ED0-B7DB-4F582EA739CB}" sibTransId="{F33F6959-B01D-4279-8CB0-4C5BE7D831BD}"/>
    <dgm:cxn modelId="{C7936735-3E5F-4664-9135-C8E20AB86AD3}" srcId="{5CF5485C-1D05-4083-93D5-D7D3C59EF738}" destId="{9D47F94C-F545-4695-B9ED-3C8A15B57891}" srcOrd="1" destOrd="0" parTransId="{188C3D22-1723-4EEE-8157-15EB0DCAE464}" sibTransId="{441C19A5-E768-4D43-A5D5-FED86D0FD633}"/>
    <dgm:cxn modelId="{0553F03B-EBDD-4C87-8407-1451D791454B}" type="presOf" srcId="{6FABBB05-2AC6-49E7-ABE7-A35CD4EAF4F2}" destId="{EE8B747C-E1A2-426C-86A9-145E41BA5D7C}" srcOrd="0" destOrd="0" presId="urn:microsoft.com/office/officeart/2005/8/layout/orgChart1"/>
    <dgm:cxn modelId="{6BFACB5C-3382-4351-AE38-58168792D9FC}" type="presOf" srcId="{AD5F8C6A-56FC-4BEB-85D4-32C232D4A7A4}" destId="{F8E2A39A-5543-4E74-8547-BE04FD325A42}" srcOrd="1" destOrd="0" presId="urn:microsoft.com/office/officeart/2005/8/layout/orgChart1"/>
    <dgm:cxn modelId="{87F16C5F-0F1B-4A20-BE6B-27CAAF35CFEF}" type="presOf" srcId="{8E881F9C-4192-4A26-9DB8-A476F1730F60}" destId="{80DA2C37-9FC4-4926-A1CE-AF60BDF066B6}" srcOrd="1" destOrd="0" presId="urn:microsoft.com/office/officeart/2005/8/layout/orgChart1"/>
    <dgm:cxn modelId="{CF78F441-EE21-4C30-9EC1-F13CC5F23C06}" type="presOf" srcId="{9D47F94C-F545-4695-B9ED-3C8A15B57891}" destId="{E6A7C387-4AB9-4E48-96A5-9B113FE40796}" srcOrd="1" destOrd="0" presId="urn:microsoft.com/office/officeart/2005/8/layout/orgChart1"/>
    <dgm:cxn modelId="{B136D663-6B1C-4A1E-A3A1-BE646D8AA2CF}" type="presOf" srcId="{145AABB2-1F63-4A9A-A1E7-B8C40AFF084C}" destId="{327A9696-832A-41C7-B6A4-27C6247B8F68}" srcOrd="0" destOrd="0" presId="urn:microsoft.com/office/officeart/2005/8/layout/orgChart1"/>
    <dgm:cxn modelId="{CFA53465-7E0F-4AC5-AB50-7F60272290EA}" type="presOf" srcId="{5CF5485C-1D05-4083-93D5-D7D3C59EF738}" destId="{FEEE5B33-43F0-4468-B41E-063FDE9C16F3}" srcOrd="0" destOrd="0" presId="urn:microsoft.com/office/officeart/2005/8/layout/orgChart1"/>
    <dgm:cxn modelId="{23342866-ACCF-4BE2-B055-C70B35DB788F}" type="presOf" srcId="{145AABB2-1F63-4A9A-A1E7-B8C40AFF084C}" destId="{7949BA99-6C56-4967-B6D3-E537AE62283B}" srcOrd="1" destOrd="0" presId="urn:microsoft.com/office/officeart/2005/8/layout/orgChart1"/>
    <dgm:cxn modelId="{1707E24C-FF5D-4BBC-B47F-4F93DAEB21CF}" srcId="{6FABBB05-2AC6-49E7-ABE7-A35CD4EAF4F2}" destId="{5CF5485C-1D05-4083-93D5-D7D3C59EF738}" srcOrd="1" destOrd="0" parTransId="{F3187CE7-A6BC-4058-A00E-ADD497FF1EC5}" sibTransId="{6D7A9F9E-249A-4763-9192-C0E3401F9B14}"/>
    <dgm:cxn modelId="{46E26E50-2EE0-493D-A0B3-20E158CA2CD5}" type="presOf" srcId="{188C3D22-1723-4EEE-8157-15EB0DCAE464}" destId="{C6B60B5E-E37D-41AE-A400-620F657DACEA}" srcOrd="0" destOrd="0" presId="urn:microsoft.com/office/officeart/2005/8/layout/orgChart1"/>
    <dgm:cxn modelId="{3DBB2472-EB58-49B4-8CD1-E190CA53D0AE}" type="presOf" srcId="{9D47F94C-F545-4695-B9ED-3C8A15B57891}" destId="{3EA194B5-8882-4BE2-AC7F-EB5D60C008B2}" srcOrd="0" destOrd="0" presId="urn:microsoft.com/office/officeart/2005/8/layout/orgChart1"/>
    <dgm:cxn modelId="{0A357352-7D2F-4B6B-BC32-CCC013787426}" type="presOf" srcId="{F465833E-D794-4FAB-9995-1A64D05E5B0B}" destId="{5632379D-C369-4AE9-86DB-E0EBCAA6A57D}" srcOrd="0" destOrd="0" presId="urn:microsoft.com/office/officeart/2005/8/layout/orgChart1"/>
    <dgm:cxn modelId="{8F9CB772-005A-4D0E-B7F4-E16E9151F055}" type="presOf" srcId="{5CF5485C-1D05-4083-93D5-D7D3C59EF738}" destId="{06DEF0AB-8F64-48D1-B0FB-DF504922ED81}" srcOrd="1" destOrd="0" presId="urn:microsoft.com/office/officeart/2005/8/layout/orgChart1"/>
    <dgm:cxn modelId="{6C1F1854-0E82-403F-A5A6-92C2516D8A4C}" srcId="{145AABB2-1F63-4A9A-A1E7-B8C40AFF084C}" destId="{9615D334-7123-4730-A7C0-CB9909D01D87}" srcOrd="3" destOrd="0" parTransId="{F3BE4022-0829-4530-BD48-1726D4EAD241}" sibTransId="{2D49A720-72E9-4698-80BE-DDF0861E5269}"/>
    <dgm:cxn modelId="{E7552E58-6081-4072-BBA5-279B163381E5}" type="presOf" srcId="{2E20E036-0625-4E52-8E30-C3763393A414}" destId="{64F711D0-4617-432A-BA90-5CA250077B09}" srcOrd="1" destOrd="0" presId="urn:microsoft.com/office/officeart/2005/8/layout/orgChart1"/>
    <dgm:cxn modelId="{A79A2879-F270-4966-824C-A76A7807D18E}" type="presOf" srcId="{37E12AED-EA29-4504-AF11-E18A2AB105A3}" destId="{CBE333A2-BF11-4B07-AF1E-A75CA5DFB405}" srcOrd="0" destOrd="0" presId="urn:microsoft.com/office/officeart/2005/8/layout/orgChart1"/>
    <dgm:cxn modelId="{2876DA7A-8C1C-4CE7-983A-67353DD6EEEE}" type="presOf" srcId="{1F6D189D-0B1A-4845-964C-149ABC602207}" destId="{BFB689E5-F0B6-4488-8509-12D5F3C88714}" srcOrd="1" destOrd="0" presId="urn:microsoft.com/office/officeart/2005/8/layout/orgChart1"/>
    <dgm:cxn modelId="{06FF9B7B-5800-41AF-A7D3-A2D655B040FE}" type="presOf" srcId="{51762D44-5DFE-46E5-805C-76D534AD1119}" destId="{B2BEE993-BB07-4B72-91D0-ACBBDB36EB7A}" srcOrd="0" destOrd="0" presId="urn:microsoft.com/office/officeart/2005/8/layout/orgChart1"/>
    <dgm:cxn modelId="{7087AA7C-8A3D-43DC-98A0-53B1735CBB83}" type="presOf" srcId="{F3187CE7-A6BC-4058-A00E-ADD497FF1EC5}" destId="{FB453C9E-9B17-4E2D-A496-5942C49CB115}" srcOrd="0" destOrd="0" presId="urn:microsoft.com/office/officeart/2005/8/layout/orgChart1"/>
    <dgm:cxn modelId="{F5B32887-ABC6-4E99-B433-CECE5A1D2BE7}" srcId="{145AABB2-1F63-4A9A-A1E7-B8C40AFF084C}" destId="{62AE69AD-6837-4B8A-B9FC-AF218CAD051B}" srcOrd="2" destOrd="0" parTransId="{2F029931-BFC5-4341-853A-ACBA1F9C7F36}" sibTransId="{9D2D71AD-AF17-416A-AA7E-C3BB04C35BF3}"/>
    <dgm:cxn modelId="{1DA69D98-41B3-4D11-B01F-CD451E6DF9B1}" type="presOf" srcId="{4ABD7DA7-367B-44E2-9160-CCCAC2F44CBD}" destId="{D3FFCD57-C0DD-4342-90AB-3F60AD0B0621}" srcOrd="1" destOrd="0" presId="urn:microsoft.com/office/officeart/2005/8/layout/orgChart1"/>
    <dgm:cxn modelId="{8956629E-FF8A-42BE-8ADB-A9DE13AF2971}" type="presOf" srcId="{6242E100-CB78-4BE9-A82D-2AB3393CD3F1}" destId="{71CD2F86-BD36-49D6-AC3A-5CD553AB08BE}" srcOrd="0" destOrd="0" presId="urn:microsoft.com/office/officeart/2005/8/layout/orgChart1"/>
    <dgm:cxn modelId="{C52AC39F-3B0F-4E88-B379-7FE1D05E0200}" type="presOf" srcId="{2F029931-BFC5-4341-853A-ACBA1F9C7F36}" destId="{28EA3600-5B9A-4314-A2E4-230F83AFD301}" srcOrd="0" destOrd="0" presId="urn:microsoft.com/office/officeart/2005/8/layout/orgChart1"/>
    <dgm:cxn modelId="{1E8768A1-488D-42B7-9BDE-E0715E2F28C9}" type="presOf" srcId="{0781EE9C-F7C7-43F9-AD2C-6ACCCECD55EF}" destId="{51EA9E8A-1BB6-4F56-B5E9-DDBB3535ACCD}" srcOrd="1" destOrd="0" presId="urn:microsoft.com/office/officeart/2005/8/layout/orgChart1"/>
    <dgm:cxn modelId="{457B8BA3-0768-42E7-99A2-A3DDAA574D0E}" type="presOf" srcId="{0781EE9C-F7C7-43F9-AD2C-6ACCCECD55EF}" destId="{1B562F80-8423-4147-B6B7-AECE9304CCD2}" srcOrd="0" destOrd="0" presId="urn:microsoft.com/office/officeart/2005/8/layout/orgChart1"/>
    <dgm:cxn modelId="{68F79BA3-5E61-4880-B32B-096E16BD3891}" type="presOf" srcId="{FFB39D38-8B7F-42F6-BB4C-8E0C561EBC5C}" destId="{52D1CA7A-B8F2-45CA-B71E-4EF52DE6624B}" srcOrd="0" destOrd="0" presId="urn:microsoft.com/office/officeart/2005/8/layout/orgChart1"/>
    <dgm:cxn modelId="{1C82BBA3-ECFD-4067-BBCE-B18C846DD8FF}" type="presOf" srcId="{23AEE62B-0264-447B-A8E2-1313A4D69FDB}" destId="{F0036EE0-CDF0-41A7-979B-BACCBB80E8C6}" srcOrd="1" destOrd="0" presId="urn:microsoft.com/office/officeart/2005/8/layout/orgChart1"/>
    <dgm:cxn modelId="{1E6908A6-39D7-4227-9199-04253CE6CE85}" type="presOf" srcId="{62AE69AD-6837-4B8A-B9FC-AF218CAD051B}" destId="{F2B7D36A-3122-40A0-ADE6-B89F62E6F2C5}" srcOrd="0" destOrd="0" presId="urn:microsoft.com/office/officeart/2005/8/layout/orgChart1"/>
    <dgm:cxn modelId="{A13FA4AC-74E0-4701-9A53-A50BA986E6B5}" srcId="{145AABB2-1F63-4A9A-A1E7-B8C40AFF084C}" destId="{23AEE62B-0264-447B-A8E2-1313A4D69FDB}" srcOrd="0" destOrd="0" parTransId="{51762D44-5DFE-46E5-805C-76D534AD1119}" sibTransId="{4DC31DA8-3B71-443D-A792-1F883659A14A}"/>
    <dgm:cxn modelId="{23BA2BAE-482D-47A2-9B4C-E6A95BC0F7A9}" type="presOf" srcId="{E33FB1C9-B946-4F8D-B957-0BA19DE31385}" destId="{2B11A336-6F7E-4941-A381-52F782BC0F2F}" srcOrd="1" destOrd="0" presId="urn:microsoft.com/office/officeart/2005/8/layout/orgChart1"/>
    <dgm:cxn modelId="{B1E419AF-A3C2-4D45-9866-5D5BD68B6188}" srcId="{145AABB2-1F63-4A9A-A1E7-B8C40AFF084C}" destId="{1F6D189D-0B1A-4845-964C-149ABC602207}" srcOrd="1" destOrd="0" parTransId="{F465833E-D794-4FAB-9995-1A64D05E5B0B}" sibTransId="{7278FFF5-DFA3-47AC-A225-0239D9499B98}"/>
    <dgm:cxn modelId="{A49D61B3-F340-4FBB-9D79-E21D3BEC4FEF}" srcId="{5CF5485C-1D05-4083-93D5-D7D3C59EF738}" destId="{059D8952-6931-489D-9920-DFE9D3BFF8E9}" srcOrd="2" destOrd="0" parTransId="{A3B0B227-4CBD-4EC3-A362-0E72AC1CEC72}" sibTransId="{0863119B-F0B6-485F-8E14-401645842313}"/>
    <dgm:cxn modelId="{44D78ABA-55D6-4B85-8BB8-E2905E13D489}" type="presOf" srcId="{AD5F8C6A-56FC-4BEB-85D4-32C232D4A7A4}" destId="{66E67C5A-C616-4BE9-931D-F27DBBC32D81}" srcOrd="0" destOrd="0" presId="urn:microsoft.com/office/officeart/2005/8/layout/orgChart1"/>
    <dgm:cxn modelId="{1374D2BB-59DC-4E7B-9599-F358312F9E48}" type="presOf" srcId="{2E20E036-0625-4E52-8E30-C3763393A414}" destId="{8996F621-FE3F-43EC-8A5D-CA8AFEB21328}" srcOrd="0" destOrd="0" presId="urn:microsoft.com/office/officeart/2005/8/layout/orgChart1"/>
    <dgm:cxn modelId="{2DE066BF-BEEC-48C5-B671-2BCB45366270}" type="presOf" srcId="{C482B1FE-4186-47FE-B6AD-203F8E7A6F60}" destId="{C34EF967-F054-4D23-BF92-7F97571DFFF7}" srcOrd="0" destOrd="0" presId="urn:microsoft.com/office/officeart/2005/8/layout/orgChart1"/>
    <dgm:cxn modelId="{580B91C3-9DC2-4558-BE89-953255216252}" type="presOf" srcId="{8BBC92B3-A2E6-4F6B-94F3-E4CF70E9BE64}" destId="{D80859B6-9880-43FE-AB36-3DA9950C31A6}" srcOrd="0" destOrd="0" presId="urn:microsoft.com/office/officeart/2005/8/layout/orgChart1"/>
    <dgm:cxn modelId="{0FF4A3C6-2E8E-4B9F-91B1-EC122AA4B47C}" type="presOf" srcId="{C482B1FE-4186-47FE-B6AD-203F8E7A6F60}" destId="{57B945BE-CD81-445E-9029-EF1148413ADD}" srcOrd="1" destOrd="0" presId="urn:microsoft.com/office/officeart/2005/8/layout/orgChart1"/>
    <dgm:cxn modelId="{11B3E3CF-7021-41F9-B108-6943CEB63CB4}" srcId="{5CF5485C-1D05-4083-93D5-D7D3C59EF738}" destId="{053DAF76-ABEF-4F2A-97A1-3964CD0CEF30}" srcOrd="0" destOrd="0" parTransId="{3616D60C-665F-4826-A15E-7A066D43C816}" sibTransId="{3A307BB5-1853-47F2-AA50-A3BC4A2CB45D}"/>
    <dgm:cxn modelId="{B06464D9-19DC-4B07-8B31-7C2CB93018B4}" srcId="{8BBC92B3-A2E6-4F6B-94F3-E4CF70E9BE64}" destId="{145AABB2-1F63-4A9A-A1E7-B8C40AFF084C}" srcOrd="3" destOrd="0" parTransId="{B92E2D15-4018-4700-9739-129299503101}" sibTransId="{A0DFE292-1B78-4D91-92C0-903BA960C0C9}"/>
    <dgm:cxn modelId="{5B4798DD-1CCD-417A-A6EC-F6B30C4FDD1F}" type="presOf" srcId="{3616D60C-665F-4826-A15E-7A066D43C816}" destId="{18094399-2CC5-4B89-A65A-BD6097D11B7F}" srcOrd="0" destOrd="0" presId="urn:microsoft.com/office/officeart/2005/8/layout/orgChart1"/>
    <dgm:cxn modelId="{8A6322E0-C12D-41CA-A780-549A6940DA55}" type="presOf" srcId="{E8514BCA-FD6B-47F6-BD70-506A7A70517F}" destId="{FEF62BA0-E07D-4C9B-898B-B99B0668D8DE}" srcOrd="0" destOrd="0" presId="urn:microsoft.com/office/officeart/2005/8/layout/orgChart1"/>
    <dgm:cxn modelId="{57D2D0E0-868F-4B43-BB7A-0A750AA8013B}" type="presOf" srcId="{053DAF76-ABEF-4F2A-97A1-3964CD0CEF30}" destId="{37D5E210-ECC4-4110-87E9-F4B10E35AFD5}" srcOrd="1" destOrd="0" presId="urn:microsoft.com/office/officeart/2005/8/layout/orgChart1"/>
    <dgm:cxn modelId="{319B71E3-5B90-4A9B-A3D2-F22237FA1C4F}" srcId="{5CF5485C-1D05-4083-93D5-D7D3C59EF738}" destId="{AD5F8C6A-56FC-4BEB-85D4-32C232D4A7A4}" srcOrd="3" destOrd="0" parTransId="{6242E100-CB78-4BE9-A82D-2AB3393CD3F1}" sibTransId="{2911E1BE-7B76-4524-B5E8-BE444A06669C}"/>
    <dgm:cxn modelId="{14DE33E9-A586-47D9-B5F1-1876F3253782}" type="presOf" srcId="{059D8952-6931-489D-9920-DFE9D3BFF8E9}" destId="{D8D40B40-0F31-449C-A80A-C38893487D48}" srcOrd="1" destOrd="0" presId="urn:microsoft.com/office/officeart/2005/8/layout/orgChart1"/>
    <dgm:cxn modelId="{EA5A20EC-03BD-4F16-85F4-F1EF228A66DD}" srcId="{6FABBB05-2AC6-49E7-ABE7-A35CD4EAF4F2}" destId="{E33FB1C9-B946-4F8D-B957-0BA19DE31385}" srcOrd="0" destOrd="0" parTransId="{37E12AED-EA29-4504-AF11-E18A2AB105A3}" sibTransId="{6E62AE74-35BB-48C6-A479-5F7BA0F055AD}"/>
    <dgm:cxn modelId="{C51E47EF-0724-4F35-B8A5-9DAD54C81307}" srcId="{8BBC92B3-A2E6-4F6B-94F3-E4CF70E9BE64}" destId="{0781EE9C-F7C7-43F9-AD2C-6ACCCECD55EF}" srcOrd="1" destOrd="0" parTransId="{ED1CBBBF-C261-4673-8154-CAC8AAEB8AED}" sibTransId="{A05F0992-26E0-4B6D-9D7E-14ABA123A2FC}"/>
    <dgm:cxn modelId="{0351E7F1-AB59-4027-85CA-09A3AE7AB3BF}" type="presOf" srcId="{059D8952-6931-489D-9920-DFE9D3BFF8E9}" destId="{E65288A7-74B2-40A1-BF5C-A641FA2C8042}" srcOrd="0" destOrd="0" presId="urn:microsoft.com/office/officeart/2005/8/layout/orgChart1"/>
    <dgm:cxn modelId="{A97B5AC4-B0D5-4649-B462-782B1459DE2F}" type="presParOf" srcId="{D80859B6-9880-43FE-AB36-3DA9950C31A6}" destId="{1BB571F6-42BC-4EE0-B34A-7ACC2F90EE5C}" srcOrd="0" destOrd="0" presId="urn:microsoft.com/office/officeart/2005/8/layout/orgChart1"/>
    <dgm:cxn modelId="{5A2D04CF-8A40-4EBF-96BD-96D8B85F752E}" type="presParOf" srcId="{1BB571F6-42BC-4EE0-B34A-7ACC2F90EE5C}" destId="{3F7BFB84-B2FE-4DAD-A3B0-288BD5E72AF2}" srcOrd="0" destOrd="0" presId="urn:microsoft.com/office/officeart/2005/8/layout/orgChart1"/>
    <dgm:cxn modelId="{7DF68CCE-CBEE-4C1F-BF6D-4AE92106622E}" type="presParOf" srcId="{3F7BFB84-B2FE-4DAD-A3B0-288BD5E72AF2}" destId="{8996F621-FE3F-43EC-8A5D-CA8AFEB21328}" srcOrd="0" destOrd="0" presId="urn:microsoft.com/office/officeart/2005/8/layout/orgChart1"/>
    <dgm:cxn modelId="{8BA93300-BB2C-4BCA-9140-FC717AE609EB}" type="presParOf" srcId="{3F7BFB84-B2FE-4DAD-A3B0-288BD5E72AF2}" destId="{64F711D0-4617-432A-BA90-5CA250077B09}" srcOrd="1" destOrd="0" presId="urn:microsoft.com/office/officeart/2005/8/layout/orgChart1"/>
    <dgm:cxn modelId="{78C58C8B-D317-4593-A1DC-C0B948E651AF}" type="presParOf" srcId="{1BB571F6-42BC-4EE0-B34A-7ACC2F90EE5C}" destId="{A242FFC4-D574-418D-A669-6EA5F27C8BF0}" srcOrd="1" destOrd="0" presId="urn:microsoft.com/office/officeart/2005/8/layout/orgChart1"/>
    <dgm:cxn modelId="{DF58B4CB-B7C7-4D20-AFD3-98D617B4A44A}" type="presParOf" srcId="{1BB571F6-42BC-4EE0-B34A-7ACC2F90EE5C}" destId="{5B1937FA-7940-4E5F-934E-36FFEE43F33E}" srcOrd="2" destOrd="0" presId="urn:microsoft.com/office/officeart/2005/8/layout/orgChart1"/>
    <dgm:cxn modelId="{BA38B64B-22BB-45CA-805C-CF6AE9A70759}" type="presParOf" srcId="{D80859B6-9880-43FE-AB36-3DA9950C31A6}" destId="{A4530980-795D-454B-9D31-EA8B4B72CA35}" srcOrd="1" destOrd="0" presId="urn:microsoft.com/office/officeart/2005/8/layout/orgChart1"/>
    <dgm:cxn modelId="{0290CF3D-3D42-4388-B465-64EE037DE66F}" type="presParOf" srcId="{A4530980-795D-454B-9D31-EA8B4B72CA35}" destId="{F6738B86-A20C-4C13-BB89-AE7FC4D8EFBA}" srcOrd="0" destOrd="0" presId="urn:microsoft.com/office/officeart/2005/8/layout/orgChart1"/>
    <dgm:cxn modelId="{DEF0C402-3D03-41D7-8473-0AE97716D7A4}" type="presParOf" srcId="{F6738B86-A20C-4C13-BB89-AE7FC4D8EFBA}" destId="{1B562F80-8423-4147-B6B7-AECE9304CCD2}" srcOrd="0" destOrd="0" presId="urn:microsoft.com/office/officeart/2005/8/layout/orgChart1"/>
    <dgm:cxn modelId="{E6FCAFB1-BBC5-4306-9694-0B7CB265C472}" type="presParOf" srcId="{F6738B86-A20C-4C13-BB89-AE7FC4D8EFBA}" destId="{51EA9E8A-1BB6-4F56-B5E9-DDBB3535ACCD}" srcOrd="1" destOrd="0" presId="urn:microsoft.com/office/officeart/2005/8/layout/orgChart1"/>
    <dgm:cxn modelId="{851D578C-7A5B-43B5-B7D4-1011DCDCA594}" type="presParOf" srcId="{A4530980-795D-454B-9D31-EA8B4B72CA35}" destId="{E4D3E18F-89C8-4A8B-9AF3-644EDC858780}" srcOrd="1" destOrd="0" presId="urn:microsoft.com/office/officeart/2005/8/layout/orgChart1"/>
    <dgm:cxn modelId="{A0C8D763-F7F1-4754-B5D6-3E0F695F1308}" type="presParOf" srcId="{A4530980-795D-454B-9D31-EA8B4B72CA35}" destId="{6E206D1D-CED1-4C3D-BB01-75C178C1F1BA}" srcOrd="2" destOrd="0" presId="urn:microsoft.com/office/officeart/2005/8/layout/orgChart1"/>
    <dgm:cxn modelId="{FF8EB03C-D103-4119-9570-BB84731C1379}" type="presParOf" srcId="{D80859B6-9880-43FE-AB36-3DA9950C31A6}" destId="{3A452C93-DFEC-4D19-91FE-707730E74C51}" srcOrd="2" destOrd="0" presId="urn:microsoft.com/office/officeart/2005/8/layout/orgChart1"/>
    <dgm:cxn modelId="{1AA47467-90E0-4E9E-B5F1-BECE0BB7CAF3}" type="presParOf" srcId="{3A452C93-DFEC-4D19-91FE-707730E74C51}" destId="{7512C356-4B5E-454A-8F72-86ED35F9FFB6}" srcOrd="0" destOrd="0" presId="urn:microsoft.com/office/officeart/2005/8/layout/orgChart1"/>
    <dgm:cxn modelId="{8D980BBD-8415-4004-9639-C40A23869FAE}" type="presParOf" srcId="{7512C356-4B5E-454A-8F72-86ED35F9FFB6}" destId="{EE8B747C-E1A2-426C-86A9-145E41BA5D7C}" srcOrd="0" destOrd="0" presId="urn:microsoft.com/office/officeart/2005/8/layout/orgChart1"/>
    <dgm:cxn modelId="{006486D1-DDCA-445D-AA5A-4B89EBC39F47}" type="presParOf" srcId="{7512C356-4B5E-454A-8F72-86ED35F9FFB6}" destId="{3A8856D9-99DA-4348-A91E-39BB076FC6AC}" srcOrd="1" destOrd="0" presId="urn:microsoft.com/office/officeart/2005/8/layout/orgChart1"/>
    <dgm:cxn modelId="{970D38C9-1FA1-49F5-ACE6-CD3C65A1315D}" type="presParOf" srcId="{3A452C93-DFEC-4D19-91FE-707730E74C51}" destId="{9D28FD29-F72B-43B5-9F1C-66BE9124280D}" srcOrd="1" destOrd="0" presId="urn:microsoft.com/office/officeart/2005/8/layout/orgChart1"/>
    <dgm:cxn modelId="{2927CF9A-5F3A-46A4-BAE7-7E9AE9771F2C}" type="presParOf" srcId="{9D28FD29-F72B-43B5-9F1C-66BE9124280D}" destId="{CBE333A2-BF11-4B07-AF1E-A75CA5DFB405}" srcOrd="0" destOrd="0" presId="urn:microsoft.com/office/officeart/2005/8/layout/orgChart1"/>
    <dgm:cxn modelId="{5CEDE7C7-E869-432E-8DE0-F1AE25A8B8E8}" type="presParOf" srcId="{9D28FD29-F72B-43B5-9F1C-66BE9124280D}" destId="{D0256791-A895-4746-8642-15B76A5B552C}" srcOrd="1" destOrd="0" presId="urn:microsoft.com/office/officeart/2005/8/layout/orgChart1"/>
    <dgm:cxn modelId="{1653ADAF-0B66-4EC7-94BD-58D39A58B6EF}" type="presParOf" srcId="{D0256791-A895-4746-8642-15B76A5B552C}" destId="{64E666D3-C6C4-4691-A6A4-C3AE4DEBEE20}" srcOrd="0" destOrd="0" presId="urn:microsoft.com/office/officeart/2005/8/layout/orgChart1"/>
    <dgm:cxn modelId="{649024D7-C201-48A6-8683-E64922D7EB88}" type="presParOf" srcId="{64E666D3-C6C4-4691-A6A4-C3AE4DEBEE20}" destId="{3B7FFC77-CC8E-4A69-A42E-333A1D78BE14}" srcOrd="0" destOrd="0" presId="urn:microsoft.com/office/officeart/2005/8/layout/orgChart1"/>
    <dgm:cxn modelId="{3B7FC187-45A8-4644-9C8D-23EE4B0049A3}" type="presParOf" srcId="{64E666D3-C6C4-4691-A6A4-C3AE4DEBEE20}" destId="{2B11A336-6F7E-4941-A381-52F782BC0F2F}" srcOrd="1" destOrd="0" presId="urn:microsoft.com/office/officeart/2005/8/layout/orgChart1"/>
    <dgm:cxn modelId="{EF713026-7E04-4890-AC71-2250FD8D7A02}" type="presParOf" srcId="{D0256791-A895-4746-8642-15B76A5B552C}" destId="{F10B1457-0789-4F9E-8AF8-E7E08C0056D1}" srcOrd="1" destOrd="0" presId="urn:microsoft.com/office/officeart/2005/8/layout/orgChart1"/>
    <dgm:cxn modelId="{C137AC9F-6F31-4F55-A86A-E2FEEDFA5298}" type="presParOf" srcId="{D0256791-A895-4746-8642-15B76A5B552C}" destId="{CF9ED412-9769-470D-88E0-9DF70F19E970}" srcOrd="2" destOrd="0" presId="urn:microsoft.com/office/officeart/2005/8/layout/orgChart1"/>
    <dgm:cxn modelId="{C0C7815A-DD82-4F21-99DB-479E15417696}" type="presParOf" srcId="{9D28FD29-F72B-43B5-9F1C-66BE9124280D}" destId="{FB453C9E-9B17-4E2D-A496-5942C49CB115}" srcOrd="2" destOrd="0" presId="urn:microsoft.com/office/officeart/2005/8/layout/orgChart1"/>
    <dgm:cxn modelId="{0B7E8EF0-5B67-486E-9B50-0DA2F3D2041F}" type="presParOf" srcId="{9D28FD29-F72B-43B5-9F1C-66BE9124280D}" destId="{B65939F2-E15F-4216-8B38-C52EECA8B1FE}" srcOrd="3" destOrd="0" presId="urn:microsoft.com/office/officeart/2005/8/layout/orgChart1"/>
    <dgm:cxn modelId="{C1794BE9-B0EB-47AD-8443-CC827B78BB1C}" type="presParOf" srcId="{B65939F2-E15F-4216-8B38-C52EECA8B1FE}" destId="{66526E5C-F575-4166-8B28-1FB52181B790}" srcOrd="0" destOrd="0" presId="urn:microsoft.com/office/officeart/2005/8/layout/orgChart1"/>
    <dgm:cxn modelId="{72E76830-0628-42AB-9A4C-5DE53E350296}" type="presParOf" srcId="{66526E5C-F575-4166-8B28-1FB52181B790}" destId="{FEEE5B33-43F0-4468-B41E-063FDE9C16F3}" srcOrd="0" destOrd="0" presId="urn:microsoft.com/office/officeart/2005/8/layout/orgChart1"/>
    <dgm:cxn modelId="{2DFFBAC7-E388-45E4-A2BA-1644FCEEA052}" type="presParOf" srcId="{66526E5C-F575-4166-8B28-1FB52181B790}" destId="{06DEF0AB-8F64-48D1-B0FB-DF504922ED81}" srcOrd="1" destOrd="0" presId="urn:microsoft.com/office/officeart/2005/8/layout/orgChart1"/>
    <dgm:cxn modelId="{C4430D53-CF07-4965-94BA-283C7E21D31F}" type="presParOf" srcId="{B65939F2-E15F-4216-8B38-C52EECA8B1FE}" destId="{AD4047F7-B917-4FF2-8DEF-0154F70BE6E6}" srcOrd="1" destOrd="0" presId="urn:microsoft.com/office/officeart/2005/8/layout/orgChart1"/>
    <dgm:cxn modelId="{CFDB01FA-876C-47A1-AB15-8655AAFB9F36}" type="presParOf" srcId="{AD4047F7-B917-4FF2-8DEF-0154F70BE6E6}" destId="{18094399-2CC5-4B89-A65A-BD6097D11B7F}" srcOrd="0" destOrd="0" presId="urn:microsoft.com/office/officeart/2005/8/layout/orgChart1"/>
    <dgm:cxn modelId="{25FCEE01-494D-44B3-80F2-E63DD9B7E693}" type="presParOf" srcId="{AD4047F7-B917-4FF2-8DEF-0154F70BE6E6}" destId="{70880692-01A3-482A-AC1D-2152EAB3FB69}" srcOrd="1" destOrd="0" presId="urn:microsoft.com/office/officeart/2005/8/layout/orgChart1"/>
    <dgm:cxn modelId="{9701E603-915C-40CE-92D5-770DEAF75213}" type="presParOf" srcId="{70880692-01A3-482A-AC1D-2152EAB3FB69}" destId="{A538DB5E-62F0-4C9D-AE06-A8AC8F9E2C43}" srcOrd="0" destOrd="0" presId="urn:microsoft.com/office/officeart/2005/8/layout/orgChart1"/>
    <dgm:cxn modelId="{67E2DFC4-B70E-4DF7-825E-4E04DFEF3E80}" type="presParOf" srcId="{A538DB5E-62F0-4C9D-AE06-A8AC8F9E2C43}" destId="{E0988654-60A5-476E-B336-EA44D04CEC1C}" srcOrd="0" destOrd="0" presId="urn:microsoft.com/office/officeart/2005/8/layout/orgChart1"/>
    <dgm:cxn modelId="{799B6D55-096E-415A-BE84-42CBC6F604FA}" type="presParOf" srcId="{A538DB5E-62F0-4C9D-AE06-A8AC8F9E2C43}" destId="{37D5E210-ECC4-4110-87E9-F4B10E35AFD5}" srcOrd="1" destOrd="0" presId="urn:microsoft.com/office/officeart/2005/8/layout/orgChart1"/>
    <dgm:cxn modelId="{FBC331D7-6040-4DEF-8F8A-61FA061D5B01}" type="presParOf" srcId="{70880692-01A3-482A-AC1D-2152EAB3FB69}" destId="{C59EFC7B-E8D8-4C90-9AD4-6861A07D595D}" srcOrd="1" destOrd="0" presId="urn:microsoft.com/office/officeart/2005/8/layout/orgChart1"/>
    <dgm:cxn modelId="{B048A129-1C14-432D-A274-B177E75B7B8F}" type="presParOf" srcId="{70880692-01A3-482A-AC1D-2152EAB3FB69}" destId="{567ACD75-40AB-4E88-A438-C4F713ABF0E2}" srcOrd="2" destOrd="0" presId="urn:microsoft.com/office/officeart/2005/8/layout/orgChart1"/>
    <dgm:cxn modelId="{C96F929C-5D13-4D49-8D84-048BDCF2D9D4}" type="presParOf" srcId="{AD4047F7-B917-4FF2-8DEF-0154F70BE6E6}" destId="{C6B60B5E-E37D-41AE-A400-620F657DACEA}" srcOrd="2" destOrd="0" presId="urn:microsoft.com/office/officeart/2005/8/layout/orgChart1"/>
    <dgm:cxn modelId="{5CC38C82-D633-4FBA-BDDB-0FF90897AEB0}" type="presParOf" srcId="{AD4047F7-B917-4FF2-8DEF-0154F70BE6E6}" destId="{5484DACC-86D4-4F1E-8895-5B9DD0D73691}" srcOrd="3" destOrd="0" presId="urn:microsoft.com/office/officeart/2005/8/layout/orgChart1"/>
    <dgm:cxn modelId="{BBC8AD29-FDBC-413F-AD6D-0B90279EDF31}" type="presParOf" srcId="{5484DACC-86D4-4F1E-8895-5B9DD0D73691}" destId="{78B8D519-13BC-4D80-9BA9-ACAAAEED8559}" srcOrd="0" destOrd="0" presId="urn:microsoft.com/office/officeart/2005/8/layout/orgChart1"/>
    <dgm:cxn modelId="{DB74C14A-5B05-4156-9236-1C789472ABCA}" type="presParOf" srcId="{78B8D519-13BC-4D80-9BA9-ACAAAEED8559}" destId="{3EA194B5-8882-4BE2-AC7F-EB5D60C008B2}" srcOrd="0" destOrd="0" presId="urn:microsoft.com/office/officeart/2005/8/layout/orgChart1"/>
    <dgm:cxn modelId="{F50503CA-411F-4DC0-ACC4-6DBCC8C5C84C}" type="presParOf" srcId="{78B8D519-13BC-4D80-9BA9-ACAAAEED8559}" destId="{E6A7C387-4AB9-4E48-96A5-9B113FE40796}" srcOrd="1" destOrd="0" presId="urn:microsoft.com/office/officeart/2005/8/layout/orgChart1"/>
    <dgm:cxn modelId="{6D3DD43C-FFBB-400B-B698-2ADCB4B2981E}" type="presParOf" srcId="{5484DACC-86D4-4F1E-8895-5B9DD0D73691}" destId="{BA91EA5D-F042-4327-95EB-73002EA9FB61}" srcOrd="1" destOrd="0" presId="urn:microsoft.com/office/officeart/2005/8/layout/orgChart1"/>
    <dgm:cxn modelId="{82EB9740-DA46-4621-A076-FC7B6E58F2EA}" type="presParOf" srcId="{5484DACC-86D4-4F1E-8895-5B9DD0D73691}" destId="{D636C36A-7753-462A-86CB-0F96FAC4F1CC}" srcOrd="2" destOrd="0" presId="urn:microsoft.com/office/officeart/2005/8/layout/orgChart1"/>
    <dgm:cxn modelId="{C185F8CB-C9C9-4051-AA2D-9B459C5A9640}" type="presParOf" srcId="{AD4047F7-B917-4FF2-8DEF-0154F70BE6E6}" destId="{07C1EE2C-E5D4-4D87-8427-37D1AC956E98}" srcOrd="4" destOrd="0" presId="urn:microsoft.com/office/officeart/2005/8/layout/orgChart1"/>
    <dgm:cxn modelId="{87E22821-A4C7-43FA-9144-409DF318C2C0}" type="presParOf" srcId="{AD4047F7-B917-4FF2-8DEF-0154F70BE6E6}" destId="{052219D1-CD9E-480B-AE64-8DDBC381B11F}" srcOrd="5" destOrd="0" presId="urn:microsoft.com/office/officeart/2005/8/layout/orgChart1"/>
    <dgm:cxn modelId="{06DCC6EF-87E0-4D2A-AC10-FAC8AB503F0E}" type="presParOf" srcId="{052219D1-CD9E-480B-AE64-8DDBC381B11F}" destId="{9294EAE4-E5A4-4DEC-B7B0-2C0A9FB4909B}" srcOrd="0" destOrd="0" presId="urn:microsoft.com/office/officeart/2005/8/layout/orgChart1"/>
    <dgm:cxn modelId="{8D53C3E2-B7B9-4FF1-9D6B-A1724B3D0C89}" type="presParOf" srcId="{9294EAE4-E5A4-4DEC-B7B0-2C0A9FB4909B}" destId="{E65288A7-74B2-40A1-BF5C-A641FA2C8042}" srcOrd="0" destOrd="0" presId="urn:microsoft.com/office/officeart/2005/8/layout/orgChart1"/>
    <dgm:cxn modelId="{DDD26D83-A9E3-43A0-B123-2386F1156545}" type="presParOf" srcId="{9294EAE4-E5A4-4DEC-B7B0-2C0A9FB4909B}" destId="{D8D40B40-0F31-449C-A80A-C38893487D48}" srcOrd="1" destOrd="0" presId="urn:microsoft.com/office/officeart/2005/8/layout/orgChart1"/>
    <dgm:cxn modelId="{A3A08D10-9C3F-4CA0-8294-2433342408AE}" type="presParOf" srcId="{052219D1-CD9E-480B-AE64-8DDBC381B11F}" destId="{0DC8D783-22E7-4780-B219-0828C1E29DAA}" srcOrd="1" destOrd="0" presId="urn:microsoft.com/office/officeart/2005/8/layout/orgChart1"/>
    <dgm:cxn modelId="{69EFA650-9C1C-4726-AFAD-0D364563D79C}" type="presParOf" srcId="{052219D1-CD9E-480B-AE64-8DDBC381B11F}" destId="{F1567A74-EAAA-441D-80C9-43B040024400}" srcOrd="2" destOrd="0" presId="urn:microsoft.com/office/officeart/2005/8/layout/orgChart1"/>
    <dgm:cxn modelId="{868626C7-82AF-4FF7-AA1F-2D6E1D4D1558}" type="presParOf" srcId="{AD4047F7-B917-4FF2-8DEF-0154F70BE6E6}" destId="{71CD2F86-BD36-49D6-AC3A-5CD553AB08BE}" srcOrd="6" destOrd="0" presId="urn:microsoft.com/office/officeart/2005/8/layout/orgChart1"/>
    <dgm:cxn modelId="{074337E4-42C7-43EE-A237-4755862FA97D}" type="presParOf" srcId="{AD4047F7-B917-4FF2-8DEF-0154F70BE6E6}" destId="{01D36F9D-07DB-4E36-A6BC-E031D1764D23}" srcOrd="7" destOrd="0" presId="urn:microsoft.com/office/officeart/2005/8/layout/orgChart1"/>
    <dgm:cxn modelId="{D27FCC2A-F6EA-46C3-8BFA-1AD945CD4940}" type="presParOf" srcId="{01D36F9D-07DB-4E36-A6BC-E031D1764D23}" destId="{9DCBB1AC-2589-4FD6-8CF5-914332632E3F}" srcOrd="0" destOrd="0" presId="urn:microsoft.com/office/officeart/2005/8/layout/orgChart1"/>
    <dgm:cxn modelId="{97068F81-DE1D-4108-B1E1-EC1D5C286F2B}" type="presParOf" srcId="{9DCBB1AC-2589-4FD6-8CF5-914332632E3F}" destId="{66E67C5A-C616-4BE9-931D-F27DBBC32D81}" srcOrd="0" destOrd="0" presId="urn:microsoft.com/office/officeart/2005/8/layout/orgChart1"/>
    <dgm:cxn modelId="{52A5162A-E402-49EE-9AAF-2A22CA5522E9}" type="presParOf" srcId="{9DCBB1AC-2589-4FD6-8CF5-914332632E3F}" destId="{F8E2A39A-5543-4E74-8547-BE04FD325A42}" srcOrd="1" destOrd="0" presId="urn:microsoft.com/office/officeart/2005/8/layout/orgChart1"/>
    <dgm:cxn modelId="{783DEA05-D9C7-4C23-8198-B682AB542C35}" type="presParOf" srcId="{01D36F9D-07DB-4E36-A6BC-E031D1764D23}" destId="{DB90DD19-9A2D-49B0-881B-C72B2D0B906F}" srcOrd="1" destOrd="0" presId="urn:microsoft.com/office/officeart/2005/8/layout/orgChart1"/>
    <dgm:cxn modelId="{B9F32130-7240-40C9-B1A7-ED89850AFBF9}" type="presParOf" srcId="{01D36F9D-07DB-4E36-A6BC-E031D1764D23}" destId="{40D4759E-FC81-41EC-829F-1052ACED90F4}" srcOrd="2" destOrd="0" presId="urn:microsoft.com/office/officeart/2005/8/layout/orgChart1"/>
    <dgm:cxn modelId="{239C6890-7538-449F-82C1-140730A69B20}" type="presParOf" srcId="{B65939F2-E15F-4216-8B38-C52EECA8B1FE}" destId="{B0155432-7EF2-4344-AF82-4D7DA710057A}" srcOrd="2" destOrd="0" presId="urn:microsoft.com/office/officeart/2005/8/layout/orgChart1"/>
    <dgm:cxn modelId="{B85B4312-3602-4108-9EB2-B2DA389E685A}" type="presParOf" srcId="{3A452C93-DFEC-4D19-91FE-707730E74C51}" destId="{AE84DFEF-C5EC-4918-96FB-73F4C0B9D8AC}" srcOrd="2" destOrd="0" presId="urn:microsoft.com/office/officeart/2005/8/layout/orgChart1"/>
    <dgm:cxn modelId="{755A355C-13AB-4ABE-8177-8C442CD9519B}" type="presParOf" srcId="{D80859B6-9880-43FE-AB36-3DA9950C31A6}" destId="{AA730298-EED7-4F22-AC80-486048235F46}" srcOrd="3" destOrd="0" presId="urn:microsoft.com/office/officeart/2005/8/layout/orgChart1"/>
    <dgm:cxn modelId="{B662ABFC-F3A6-4CFB-92FF-7FF1EA75548C}" type="presParOf" srcId="{AA730298-EED7-4F22-AC80-486048235F46}" destId="{919AA006-2BFC-408A-BB66-AC3862592D46}" srcOrd="0" destOrd="0" presId="urn:microsoft.com/office/officeart/2005/8/layout/orgChart1"/>
    <dgm:cxn modelId="{3988F717-3D39-4BFB-965D-967326577466}" type="presParOf" srcId="{919AA006-2BFC-408A-BB66-AC3862592D46}" destId="{327A9696-832A-41C7-B6A4-27C6247B8F68}" srcOrd="0" destOrd="0" presId="urn:microsoft.com/office/officeart/2005/8/layout/orgChart1"/>
    <dgm:cxn modelId="{4FE2FFE3-45E1-4901-A82F-1D13CB35CE27}" type="presParOf" srcId="{919AA006-2BFC-408A-BB66-AC3862592D46}" destId="{7949BA99-6C56-4967-B6D3-E537AE62283B}" srcOrd="1" destOrd="0" presId="urn:microsoft.com/office/officeart/2005/8/layout/orgChart1"/>
    <dgm:cxn modelId="{992397A5-2296-4514-9DD8-322E0495832F}" type="presParOf" srcId="{AA730298-EED7-4F22-AC80-486048235F46}" destId="{27DFDAB9-FE54-4A88-B157-0C10CAD95069}" srcOrd="1" destOrd="0" presId="urn:microsoft.com/office/officeart/2005/8/layout/orgChart1"/>
    <dgm:cxn modelId="{04DE263B-4538-41AD-9ABE-D30390299475}" type="presParOf" srcId="{27DFDAB9-FE54-4A88-B157-0C10CAD95069}" destId="{B2BEE993-BB07-4B72-91D0-ACBBDB36EB7A}" srcOrd="0" destOrd="0" presId="urn:microsoft.com/office/officeart/2005/8/layout/orgChart1"/>
    <dgm:cxn modelId="{C901C445-CB29-4BF0-B50D-11497B165744}" type="presParOf" srcId="{27DFDAB9-FE54-4A88-B157-0C10CAD95069}" destId="{D1FC22FC-83CD-4F6F-818D-AB3C3D4093ED}" srcOrd="1" destOrd="0" presId="urn:microsoft.com/office/officeart/2005/8/layout/orgChart1"/>
    <dgm:cxn modelId="{76102CF4-4221-4C6A-A213-ED06BE492083}" type="presParOf" srcId="{D1FC22FC-83CD-4F6F-818D-AB3C3D4093ED}" destId="{CB6ED3A0-D512-4A77-BC7A-D9F398ECB49A}" srcOrd="0" destOrd="0" presId="urn:microsoft.com/office/officeart/2005/8/layout/orgChart1"/>
    <dgm:cxn modelId="{4B82AFAD-D9C3-40E9-A1A1-81DB3A45F5E0}" type="presParOf" srcId="{CB6ED3A0-D512-4A77-BC7A-D9F398ECB49A}" destId="{A046EDA1-E32A-4DD3-8225-9DB2CF47E47C}" srcOrd="0" destOrd="0" presId="urn:microsoft.com/office/officeart/2005/8/layout/orgChart1"/>
    <dgm:cxn modelId="{EABD1D5C-C1C8-41A9-8196-22883AAFF855}" type="presParOf" srcId="{CB6ED3A0-D512-4A77-BC7A-D9F398ECB49A}" destId="{F0036EE0-CDF0-41A7-979B-BACCBB80E8C6}" srcOrd="1" destOrd="0" presId="urn:microsoft.com/office/officeart/2005/8/layout/orgChart1"/>
    <dgm:cxn modelId="{D57A4A74-9A8D-429F-A7C4-4101826767CE}" type="presParOf" srcId="{D1FC22FC-83CD-4F6F-818D-AB3C3D4093ED}" destId="{5BFD4B6B-36BE-455C-924E-9C16E7F6B598}" srcOrd="1" destOrd="0" presId="urn:microsoft.com/office/officeart/2005/8/layout/orgChart1"/>
    <dgm:cxn modelId="{F1898FDD-1ABA-4B2F-9167-511680E2C5F8}" type="presParOf" srcId="{D1FC22FC-83CD-4F6F-818D-AB3C3D4093ED}" destId="{B9BF00A5-1288-4857-AF06-9EEAB5A6A6B8}" srcOrd="2" destOrd="0" presId="urn:microsoft.com/office/officeart/2005/8/layout/orgChart1"/>
    <dgm:cxn modelId="{D26F6296-3731-4094-AA30-5323F115428C}" type="presParOf" srcId="{27DFDAB9-FE54-4A88-B157-0C10CAD95069}" destId="{5632379D-C369-4AE9-86DB-E0EBCAA6A57D}" srcOrd="2" destOrd="0" presId="urn:microsoft.com/office/officeart/2005/8/layout/orgChart1"/>
    <dgm:cxn modelId="{7B0F542A-F703-45BC-B642-6914F24FEEDB}" type="presParOf" srcId="{27DFDAB9-FE54-4A88-B157-0C10CAD95069}" destId="{55F3C72A-8D2D-4227-9CD9-90FD8E0863E2}" srcOrd="3" destOrd="0" presId="urn:microsoft.com/office/officeart/2005/8/layout/orgChart1"/>
    <dgm:cxn modelId="{09A03845-EFD2-4E06-A34B-7BF78D75EF24}" type="presParOf" srcId="{55F3C72A-8D2D-4227-9CD9-90FD8E0863E2}" destId="{B08C8115-8193-4823-A898-FD038769DE07}" srcOrd="0" destOrd="0" presId="urn:microsoft.com/office/officeart/2005/8/layout/orgChart1"/>
    <dgm:cxn modelId="{77AAD0EE-900E-4BB0-800C-3202D7E45C77}" type="presParOf" srcId="{B08C8115-8193-4823-A898-FD038769DE07}" destId="{2D89EDEE-4295-4288-AB7E-EDA0305B9119}" srcOrd="0" destOrd="0" presId="urn:microsoft.com/office/officeart/2005/8/layout/orgChart1"/>
    <dgm:cxn modelId="{E6F6F319-F54A-4B40-8B08-FBC28CD376A2}" type="presParOf" srcId="{B08C8115-8193-4823-A898-FD038769DE07}" destId="{BFB689E5-F0B6-4488-8509-12D5F3C88714}" srcOrd="1" destOrd="0" presId="urn:microsoft.com/office/officeart/2005/8/layout/orgChart1"/>
    <dgm:cxn modelId="{B09AC66F-D241-41AB-9D8E-87A95D9D668E}" type="presParOf" srcId="{55F3C72A-8D2D-4227-9CD9-90FD8E0863E2}" destId="{41276434-482C-4AB3-9C69-F2CE11C6FD3C}" srcOrd="1" destOrd="0" presId="urn:microsoft.com/office/officeart/2005/8/layout/orgChart1"/>
    <dgm:cxn modelId="{73F273AD-86E4-4062-8271-45D4B134655E}" type="presParOf" srcId="{55F3C72A-8D2D-4227-9CD9-90FD8E0863E2}" destId="{76FE8A3B-C185-4B9D-AB2E-BC938788ABE4}" srcOrd="2" destOrd="0" presId="urn:microsoft.com/office/officeart/2005/8/layout/orgChart1"/>
    <dgm:cxn modelId="{D3424899-7B9A-4C90-AFC7-816D36A66574}" type="presParOf" srcId="{27DFDAB9-FE54-4A88-B157-0C10CAD95069}" destId="{28EA3600-5B9A-4314-A2E4-230F83AFD301}" srcOrd="4" destOrd="0" presId="urn:microsoft.com/office/officeart/2005/8/layout/orgChart1"/>
    <dgm:cxn modelId="{BD35F52D-BB63-485E-AA4B-F1B69A47B5A9}" type="presParOf" srcId="{27DFDAB9-FE54-4A88-B157-0C10CAD95069}" destId="{0E786293-D803-4FCF-B563-69496B8ECDBC}" srcOrd="5" destOrd="0" presId="urn:microsoft.com/office/officeart/2005/8/layout/orgChart1"/>
    <dgm:cxn modelId="{CE595A6D-BF5E-4801-A5D9-F0788C2333E2}" type="presParOf" srcId="{0E786293-D803-4FCF-B563-69496B8ECDBC}" destId="{C13EFB44-F58A-4154-BE1C-CA05EF23A63C}" srcOrd="0" destOrd="0" presId="urn:microsoft.com/office/officeart/2005/8/layout/orgChart1"/>
    <dgm:cxn modelId="{79D87CE6-FF1D-49FC-89B1-524EAE8D23C9}" type="presParOf" srcId="{C13EFB44-F58A-4154-BE1C-CA05EF23A63C}" destId="{F2B7D36A-3122-40A0-ADE6-B89F62E6F2C5}" srcOrd="0" destOrd="0" presId="urn:microsoft.com/office/officeart/2005/8/layout/orgChart1"/>
    <dgm:cxn modelId="{83429E26-3367-47E5-BFA0-9DFB11E8A23A}" type="presParOf" srcId="{C13EFB44-F58A-4154-BE1C-CA05EF23A63C}" destId="{6A9DB8F4-6023-42E4-8899-527E8C2E9ED1}" srcOrd="1" destOrd="0" presId="urn:microsoft.com/office/officeart/2005/8/layout/orgChart1"/>
    <dgm:cxn modelId="{775A13D8-AAD8-4E56-A59F-BFCFF2AD0D23}" type="presParOf" srcId="{0E786293-D803-4FCF-B563-69496B8ECDBC}" destId="{CCCD6D2D-03BE-40F9-A242-3CC0DB0CBC4B}" srcOrd="1" destOrd="0" presId="urn:microsoft.com/office/officeart/2005/8/layout/orgChart1"/>
    <dgm:cxn modelId="{B898697D-4F94-4315-A3FC-28C68CE57CCB}" type="presParOf" srcId="{0E786293-D803-4FCF-B563-69496B8ECDBC}" destId="{C3B020C2-D7DF-4F0F-A4B1-C6CCFFC7D9BB}" srcOrd="2" destOrd="0" presId="urn:microsoft.com/office/officeart/2005/8/layout/orgChart1"/>
    <dgm:cxn modelId="{B8E197AE-B68D-4904-9164-7C7613383E30}" type="presParOf" srcId="{27DFDAB9-FE54-4A88-B157-0C10CAD95069}" destId="{E4B51A7C-C08A-4119-AB3E-508F8E3C25C0}" srcOrd="6" destOrd="0" presId="urn:microsoft.com/office/officeart/2005/8/layout/orgChart1"/>
    <dgm:cxn modelId="{EB43AF3F-DE3F-4071-9E4B-59620729878E}" type="presParOf" srcId="{27DFDAB9-FE54-4A88-B157-0C10CAD95069}" destId="{9F3C7D41-4797-49C5-A704-8154A1DD74AA}" srcOrd="7" destOrd="0" presId="urn:microsoft.com/office/officeart/2005/8/layout/orgChart1"/>
    <dgm:cxn modelId="{385C7161-8D32-4BA1-A972-76D7AC664D98}" type="presParOf" srcId="{9F3C7D41-4797-49C5-A704-8154A1DD74AA}" destId="{33119CA2-4E46-44F5-B892-A0B5918BB289}" srcOrd="0" destOrd="0" presId="urn:microsoft.com/office/officeart/2005/8/layout/orgChart1"/>
    <dgm:cxn modelId="{167BE2B0-1FF3-4E22-B5C5-D7D6A46533DE}" type="presParOf" srcId="{33119CA2-4E46-44F5-B892-A0B5918BB289}" destId="{CFE7624F-F86B-4424-9895-DFB504E71686}" srcOrd="0" destOrd="0" presId="urn:microsoft.com/office/officeart/2005/8/layout/orgChart1"/>
    <dgm:cxn modelId="{F42C45B4-1CF2-4EB2-8D17-8BC992575E5A}" type="presParOf" srcId="{33119CA2-4E46-44F5-B892-A0B5918BB289}" destId="{03D0AFB3-ECA0-4AAF-9F85-A6C674D6D58C}" srcOrd="1" destOrd="0" presId="urn:microsoft.com/office/officeart/2005/8/layout/orgChart1"/>
    <dgm:cxn modelId="{557C63C0-6979-48D8-A0E6-B1582C19951D}" type="presParOf" srcId="{9F3C7D41-4797-49C5-A704-8154A1DD74AA}" destId="{40E4581C-5590-4535-B107-94A45B22A1A1}" srcOrd="1" destOrd="0" presId="urn:microsoft.com/office/officeart/2005/8/layout/orgChart1"/>
    <dgm:cxn modelId="{B2C8B1CA-6A33-4570-AFA2-0D1FD4E6E5F8}" type="presParOf" srcId="{9F3C7D41-4797-49C5-A704-8154A1DD74AA}" destId="{A0AE3283-285F-4ED9-B4BB-C5C70A1BC391}" srcOrd="2" destOrd="0" presId="urn:microsoft.com/office/officeart/2005/8/layout/orgChart1"/>
    <dgm:cxn modelId="{2F94D9F3-DF27-4C8A-BB98-13F5D3257657}" type="presParOf" srcId="{AA730298-EED7-4F22-AC80-486048235F46}" destId="{C6263520-6FB6-4216-A473-A8A39634C1C4}" srcOrd="2" destOrd="0" presId="urn:microsoft.com/office/officeart/2005/8/layout/orgChart1"/>
    <dgm:cxn modelId="{7DC71B31-D6BA-44DB-A921-742FB07AB23F}" type="presParOf" srcId="{D80859B6-9880-43FE-AB36-3DA9950C31A6}" destId="{FB80B842-7962-4E41-9FBD-2F7EE400C90F}" srcOrd="4" destOrd="0" presId="urn:microsoft.com/office/officeart/2005/8/layout/orgChart1"/>
    <dgm:cxn modelId="{F3E7D435-E667-4540-8F16-1BEDC5E7CB23}" type="presParOf" srcId="{FB80B842-7962-4E41-9FBD-2F7EE400C90F}" destId="{25C2E20E-4A79-4E77-90DC-A5D33A110589}" srcOrd="0" destOrd="0" presId="urn:microsoft.com/office/officeart/2005/8/layout/orgChart1"/>
    <dgm:cxn modelId="{516C1FC6-CCAE-467F-A24E-57CA21D4A89F}" type="presParOf" srcId="{25C2E20E-4A79-4E77-90DC-A5D33A110589}" destId="{C34EF967-F054-4D23-BF92-7F97571DFFF7}" srcOrd="0" destOrd="0" presId="urn:microsoft.com/office/officeart/2005/8/layout/orgChart1"/>
    <dgm:cxn modelId="{CF78D60D-19B6-4478-B315-DA2151A8C958}" type="presParOf" srcId="{25C2E20E-4A79-4E77-90DC-A5D33A110589}" destId="{57B945BE-CD81-445E-9029-EF1148413ADD}" srcOrd="1" destOrd="0" presId="urn:microsoft.com/office/officeart/2005/8/layout/orgChart1"/>
    <dgm:cxn modelId="{2AE1678F-8EF4-4A79-AE61-9341ACD70C8F}" type="presParOf" srcId="{FB80B842-7962-4E41-9FBD-2F7EE400C90F}" destId="{696D4668-49A5-4226-B5DB-2FAE30725F57}" srcOrd="1" destOrd="0" presId="urn:microsoft.com/office/officeart/2005/8/layout/orgChart1"/>
    <dgm:cxn modelId="{AAC25297-C0B3-4E03-B98B-5BE15E18E7B5}" type="presParOf" srcId="{696D4668-49A5-4226-B5DB-2FAE30725F57}" destId="{52D1CA7A-B8F2-45CA-B71E-4EF52DE6624B}" srcOrd="0" destOrd="0" presId="urn:microsoft.com/office/officeart/2005/8/layout/orgChart1"/>
    <dgm:cxn modelId="{6468D6E8-EE56-4533-9AB8-A3B94710C3DC}" type="presParOf" srcId="{696D4668-49A5-4226-B5DB-2FAE30725F57}" destId="{C72AC88C-8B77-403E-AB12-B649126CF519}" srcOrd="1" destOrd="0" presId="urn:microsoft.com/office/officeart/2005/8/layout/orgChart1"/>
    <dgm:cxn modelId="{351516A7-B48C-4B38-AFA6-5DE3040631E0}" type="presParOf" srcId="{C72AC88C-8B77-403E-AB12-B649126CF519}" destId="{0E597172-ECD0-4639-B659-D18478478905}" srcOrd="0" destOrd="0" presId="urn:microsoft.com/office/officeart/2005/8/layout/orgChart1"/>
    <dgm:cxn modelId="{BD0A3DFE-C088-4E0A-ADB4-9C8BD0FB7C3B}" type="presParOf" srcId="{0E597172-ECD0-4639-B659-D18478478905}" destId="{142F00A9-C904-4F18-94AD-B14ABCA3AC0F}" srcOrd="0" destOrd="0" presId="urn:microsoft.com/office/officeart/2005/8/layout/orgChart1"/>
    <dgm:cxn modelId="{8AC29F05-E0F6-43FF-BA3E-0918A3014286}" type="presParOf" srcId="{0E597172-ECD0-4639-B659-D18478478905}" destId="{80DA2C37-9FC4-4926-A1CE-AF60BDF066B6}" srcOrd="1" destOrd="0" presId="urn:microsoft.com/office/officeart/2005/8/layout/orgChart1"/>
    <dgm:cxn modelId="{03914683-1586-456D-AAD2-54C55CC8717F}" type="presParOf" srcId="{C72AC88C-8B77-403E-AB12-B649126CF519}" destId="{C1BEA992-558B-4A2C-9C7F-AA0895335B6E}" srcOrd="1" destOrd="0" presId="urn:microsoft.com/office/officeart/2005/8/layout/orgChart1"/>
    <dgm:cxn modelId="{CA2E0B17-0F3B-4D26-BDED-74FBA787A51D}" type="presParOf" srcId="{C72AC88C-8B77-403E-AB12-B649126CF519}" destId="{1F24D6E0-218D-4EDA-A011-FCEAF5172E14}" srcOrd="2" destOrd="0" presId="urn:microsoft.com/office/officeart/2005/8/layout/orgChart1"/>
    <dgm:cxn modelId="{C5843C90-5DF9-488E-BE7A-E542FA7084B3}" type="presParOf" srcId="{696D4668-49A5-4226-B5DB-2FAE30725F57}" destId="{FEF62BA0-E07D-4C9B-898B-B99B0668D8DE}" srcOrd="2" destOrd="0" presId="urn:microsoft.com/office/officeart/2005/8/layout/orgChart1"/>
    <dgm:cxn modelId="{B65310D2-424A-45F8-BE88-62235145F2C8}" type="presParOf" srcId="{696D4668-49A5-4226-B5DB-2FAE30725F57}" destId="{B1908DB2-7101-4754-AEBD-E7E29039DF6C}" srcOrd="3" destOrd="0" presId="urn:microsoft.com/office/officeart/2005/8/layout/orgChart1"/>
    <dgm:cxn modelId="{E87D9667-CBD9-4FA1-BC46-1972DC492598}" type="presParOf" srcId="{B1908DB2-7101-4754-AEBD-E7E29039DF6C}" destId="{D2C694BC-5915-493F-AA4D-F36A9F34E89C}" srcOrd="0" destOrd="0" presId="urn:microsoft.com/office/officeart/2005/8/layout/orgChart1"/>
    <dgm:cxn modelId="{8729AC60-FDF2-4323-B010-D289F8239CF3}" type="presParOf" srcId="{D2C694BC-5915-493F-AA4D-F36A9F34E89C}" destId="{9978B7AE-DA75-48F6-ACFD-6A3125ED6347}" srcOrd="0" destOrd="0" presId="urn:microsoft.com/office/officeart/2005/8/layout/orgChart1"/>
    <dgm:cxn modelId="{6F31647C-9730-40CB-8FAB-A3B3305DB76C}" type="presParOf" srcId="{D2C694BC-5915-493F-AA4D-F36A9F34E89C}" destId="{D3FFCD57-C0DD-4342-90AB-3F60AD0B0621}" srcOrd="1" destOrd="0" presId="urn:microsoft.com/office/officeart/2005/8/layout/orgChart1"/>
    <dgm:cxn modelId="{92866B84-E0BD-4546-95E7-162D324D0FB4}" type="presParOf" srcId="{B1908DB2-7101-4754-AEBD-E7E29039DF6C}" destId="{2C08BA3A-C8A2-4D83-B26F-5C31158BA9E6}" srcOrd="1" destOrd="0" presId="urn:microsoft.com/office/officeart/2005/8/layout/orgChart1"/>
    <dgm:cxn modelId="{085C306E-A1AB-41A9-BA95-731BD3851D55}" type="presParOf" srcId="{B1908DB2-7101-4754-AEBD-E7E29039DF6C}" destId="{884A2A51-652B-449E-85E1-E6BA7A7CB933}" srcOrd="2" destOrd="0" presId="urn:microsoft.com/office/officeart/2005/8/layout/orgChart1"/>
    <dgm:cxn modelId="{9B916A46-4722-4006-924E-70BFC4773D44}" type="presParOf" srcId="{FB80B842-7962-4E41-9FBD-2F7EE400C90F}" destId="{525CF9F9-891D-453C-9D48-43D31065E0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86D564-F5AA-4FAA-9B32-6C741A575A4F}" type="doc">
      <dgm:prSet loTypeId="urn:microsoft.com/office/officeart/2005/8/layout/cycle2" loCatId="cycle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hu-HU"/>
        </a:p>
      </dgm:t>
    </dgm:pt>
    <dgm:pt modelId="{FC2C5A99-E595-4F3B-9AF7-3E089F4EE308}">
      <dgm:prSet phldrT="[Szöveg]"/>
      <dgm:spPr/>
      <dgm:t>
        <a:bodyPr/>
        <a:lstStyle/>
        <a:p>
          <a:r>
            <a:rPr lang="hu-HU" dirty="0"/>
            <a:t>Kérelem</a:t>
          </a:r>
        </a:p>
      </dgm:t>
    </dgm:pt>
    <dgm:pt modelId="{B27EB75B-517A-435F-B5F9-4E67BF66B4E6}" type="parTrans" cxnId="{94854159-F309-4269-9FC7-42DECAA0A02B}">
      <dgm:prSet/>
      <dgm:spPr/>
      <dgm:t>
        <a:bodyPr/>
        <a:lstStyle/>
        <a:p>
          <a:endParaRPr lang="hu-HU"/>
        </a:p>
      </dgm:t>
    </dgm:pt>
    <dgm:pt modelId="{74202AF3-8EC2-43C8-A39F-42F236929577}" type="sibTrans" cxnId="{94854159-F309-4269-9FC7-42DECAA0A02B}">
      <dgm:prSet/>
      <dgm:spPr/>
      <dgm:t>
        <a:bodyPr/>
        <a:lstStyle/>
        <a:p>
          <a:endParaRPr lang="hu-HU"/>
        </a:p>
      </dgm:t>
    </dgm:pt>
    <dgm:pt modelId="{8A65B738-62DC-44CF-87DB-189851535E47}">
      <dgm:prSet phldrT="[Szöveg]"/>
      <dgm:spPr/>
      <dgm:t>
        <a:bodyPr/>
        <a:lstStyle/>
        <a:p>
          <a:r>
            <a:rPr lang="hu-HU" dirty="0"/>
            <a:t>Megfelelő útvonal és függvény</a:t>
          </a:r>
        </a:p>
      </dgm:t>
    </dgm:pt>
    <dgm:pt modelId="{4B9C1E65-83F6-4FFF-82CD-8FCDAB463426}" type="parTrans" cxnId="{273BA868-3E62-4AE4-B6D0-3D3B742CBEF9}">
      <dgm:prSet/>
      <dgm:spPr/>
      <dgm:t>
        <a:bodyPr/>
        <a:lstStyle/>
        <a:p>
          <a:endParaRPr lang="hu-HU"/>
        </a:p>
      </dgm:t>
    </dgm:pt>
    <dgm:pt modelId="{B37EAB86-C2C2-4484-A080-B7E6F327E04C}" type="sibTrans" cxnId="{273BA868-3E62-4AE4-B6D0-3D3B742CBEF9}">
      <dgm:prSet/>
      <dgm:spPr/>
      <dgm:t>
        <a:bodyPr/>
        <a:lstStyle/>
        <a:p>
          <a:endParaRPr lang="hu-HU"/>
        </a:p>
      </dgm:t>
    </dgm:pt>
    <dgm:pt modelId="{920363E8-CC56-4C46-AC8B-F0EEAA28B106}">
      <dgm:prSet phldrT="[Szöveg]"/>
      <dgm:spPr/>
      <dgm:t>
        <a:bodyPr/>
        <a:lstStyle/>
        <a:p>
          <a:r>
            <a:rPr lang="hu-HU" dirty="0"/>
            <a:t>Urls.py</a:t>
          </a:r>
        </a:p>
      </dgm:t>
    </dgm:pt>
    <dgm:pt modelId="{A030F35E-57C6-4967-A4BA-5BCBDF4FFBD7}" type="parTrans" cxnId="{6467567F-3E57-417D-877A-4CC2967E2B35}">
      <dgm:prSet/>
      <dgm:spPr/>
      <dgm:t>
        <a:bodyPr/>
        <a:lstStyle/>
        <a:p>
          <a:endParaRPr lang="hu-HU"/>
        </a:p>
      </dgm:t>
    </dgm:pt>
    <dgm:pt modelId="{D465AE4B-1B0B-462F-8167-00C9C3C0D12C}" type="sibTrans" cxnId="{6467567F-3E57-417D-877A-4CC2967E2B35}">
      <dgm:prSet/>
      <dgm:spPr/>
      <dgm:t>
        <a:bodyPr/>
        <a:lstStyle/>
        <a:p>
          <a:endParaRPr lang="hu-HU"/>
        </a:p>
      </dgm:t>
    </dgm:pt>
    <dgm:pt modelId="{D2839F64-ECDB-4F86-AF1A-BB10EC76F6EA}">
      <dgm:prSet phldrT="[Szöveg]"/>
      <dgm:spPr/>
      <dgm:t>
        <a:bodyPr/>
        <a:lstStyle/>
        <a:p>
          <a:r>
            <a:rPr lang="hu-HU" dirty="0"/>
            <a:t>Urls.py</a:t>
          </a:r>
        </a:p>
      </dgm:t>
    </dgm:pt>
    <dgm:pt modelId="{62B092B8-3290-46C2-BF61-D9E93D9FD5E8}" type="parTrans" cxnId="{52313660-D905-4B66-9161-2CBDABCDAFF5}">
      <dgm:prSet/>
      <dgm:spPr/>
      <dgm:t>
        <a:bodyPr/>
        <a:lstStyle/>
        <a:p>
          <a:endParaRPr lang="hu-HU"/>
        </a:p>
      </dgm:t>
    </dgm:pt>
    <dgm:pt modelId="{44E91627-0889-4A6E-A468-ACBFCC9FCC8F}" type="sibTrans" cxnId="{52313660-D905-4B66-9161-2CBDABCDAFF5}">
      <dgm:prSet/>
      <dgm:spPr/>
      <dgm:t>
        <a:bodyPr/>
        <a:lstStyle/>
        <a:p>
          <a:endParaRPr lang="hu-HU"/>
        </a:p>
      </dgm:t>
    </dgm:pt>
    <dgm:pt modelId="{3A7D955A-D823-4F29-A382-6325C21E6CD6}">
      <dgm:prSet phldrT="[Szöveg]"/>
      <dgm:spPr/>
      <dgm:t>
        <a:bodyPr/>
        <a:lstStyle/>
        <a:p>
          <a:r>
            <a:rPr lang="hu-HU" dirty="0"/>
            <a:t>Függvény Futtatás</a:t>
          </a:r>
        </a:p>
      </dgm:t>
    </dgm:pt>
    <dgm:pt modelId="{42CFF620-385B-4E72-B9A8-5AABB4EC194F}" type="parTrans" cxnId="{DE44BA55-FBCA-41FD-9849-04DF9129BBFB}">
      <dgm:prSet/>
      <dgm:spPr/>
      <dgm:t>
        <a:bodyPr/>
        <a:lstStyle/>
        <a:p>
          <a:endParaRPr lang="hu-HU"/>
        </a:p>
      </dgm:t>
    </dgm:pt>
    <dgm:pt modelId="{75C3BD60-4385-404F-A242-5C8B4C027D54}" type="sibTrans" cxnId="{DE44BA55-FBCA-41FD-9849-04DF9129BBFB}">
      <dgm:prSet/>
      <dgm:spPr/>
      <dgm:t>
        <a:bodyPr/>
        <a:lstStyle/>
        <a:p>
          <a:endParaRPr lang="hu-HU"/>
        </a:p>
      </dgm:t>
    </dgm:pt>
    <dgm:pt modelId="{CCFAC694-A9AB-42C7-B799-C2D7DA5D5B72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79180C9F-B315-4CFA-BDB6-EC0B76704BA0}" type="parTrans" cxnId="{3C079016-ED05-46E9-8809-4FC2D91AECC3}">
      <dgm:prSet/>
      <dgm:spPr/>
      <dgm:t>
        <a:bodyPr/>
        <a:lstStyle/>
        <a:p>
          <a:endParaRPr lang="hu-HU"/>
        </a:p>
      </dgm:t>
    </dgm:pt>
    <dgm:pt modelId="{A2F7D0F7-C827-4948-864B-964F981D18AE}" type="sibTrans" cxnId="{3C079016-ED05-46E9-8809-4FC2D91AECC3}">
      <dgm:prSet/>
      <dgm:spPr/>
      <dgm:t>
        <a:bodyPr/>
        <a:lstStyle/>
        <a:p>
          <a:endParaRPr lang="hu-HU"/>
        </a:p>
      </dgm:t>
    </dgm:pt>
    <dgm:pt modelId="{DADAD0D7-9AB0-4687-9182-DBD1C05E4690}">
      <dgm:prSet phldrT="[Szöveg]"/>
      <dgm:spPr/>
      <dgm:t>
        <a:bodyPr/>
        <a:lstStyle/>
        <a:p>
          <a:r>
            <a:rPr lang="hu-HU" dirty="0"/>
            <a:t>Űrlap megadása</a:t>
          </a:r>
        </a:p>
      </dgm:t>
    </dgm:pt>
    <dgm:pt modelId="{619B5CB2-A588-4E31-9963-7BB7CBC7C22D}" type="parTrans" cxnId="{EE7C3A19-3AF0-4D85-80E2-0FAC4AFDE90F}">
      <dgm:prSet/>
      <dgm:spPr/>
      <dgm:t>
        <a:bodyPr/>
        <a:lstStyle/>
        <a:p>
          <a:endParaRPr lang="hu-HU"/>
        </a:p>
      </dgm:t>
    </dgm:pt>
    <dgm:pt modelId="{49129E7E-5C09-40AF-9E52-B543F0B21F67}" type="sibTrans" cxnId="{EE7C3A19-3AF0-4D85-80E2-0FAC4AFDE90F}">
      <dgm:prSet/>
      <dgm:spPr/>
      <dgm:t>
        <a:bodyPr/>
        <a:lstStyle/>
        <a:p>
          <a:endParaRPr lang="hu-HU"/>
        </a:p>
      </dgm:t>
    </dgm:pt>
    <dgm:pt modelId="{677F4F91-0A63-4F05-8080-506028D2158F}">
      <dgm:prSet phldrT="[Szöveg]"/>
      <dgm:spPr/>
      <dgm:t>
        <a:bodyPr/>
        <a:lstStyle/>
        <a:p>
          <a:r>
            <a:rPr lang="hu-HU" dirty="0"/>
            <a:t>Forms.py</a:t>
          </a:r>
        </a:p>
      </dgm:t>
    </dgm:pt>
    <dgm:pt modelId="{57FB8E68-6757-4416-918B-21675CCB7E19}" type="parTrans" cxnId="{4950B20F-3141-4A32-9546-196762F50C98}">
      <dgm:prSet/>
      <dgm:spPr/>
      <dgm:t>
        <a:bodyPr/>
        <a:lstStyle/>
        <a:p>
          <a:endParaRPr lang="hu-HU"/>
        </a:p>
      </dgm:t>
    </dgm:pt>
    <dgm:pt modelId="{0FFFC06F-8D56-4417-84CE-CF4C5237BC87}" type="sibTrans" cxnId="{4950B20F-3141-4A32-9546-196762F50C98}">
      <dgm:prSet/>
      <dgm:spPr/>
      <dgm:t>
        <a:bodyPr/>
        <a:lstStyle/>
        <a:p>
          <a:endParaRPr lang="hu-HU"/>
        </a:p>
      </dgm:t>
    </dgm:pt>
    <dgm:pt modelId="{3549BA99-DBFC-4BB2-9B96-ECAD8B7CFDD1}">
      <dgm:prSet phldrT="[Szöveg]"/>
      <dgm:spPr/>
      <dgm:t>
        <a:bodyPr/>
        <a:lstStyle/>
        <a:p>
          <a:r>
            <a:rPr lang="hu-HU" dirty="0" err="1"/>
            <a:t>Template</a:t>
          </a:r>
          <a:r>
            <a:rPr lang="hu-HU" dirty="0"/>
            <a:t> előkészítése</a:t>
          </a:r>
        </a:p>
      </dgm:t>
    </dgm:pt>
    <dgm:pt modelId="{E2D04FDC-4872-47BB-9404-4772D3684248}" type="parTrans" cxnId="{35A76F53-8340-467E-9612-5C46B1F152D1}">
      <dgm:prSet/>
      <dgm:spPr/>
      <dgm:t>
        <a:bodyPr/>
        <a:lstStyle/>
        <a:p>
          <a:endParaRPr lang="hu-HU"/>
        </a:p>
      </dgm:t>
    </dgm:pt>
    <dgm:pt modelId="{239C431A-4DFB-4A89-9E8E-86B56326CC4F}" type="sibTrans" cxnId="{35A76F53-8340-467E-9612-5C46B1F152D1}">
      <dgm:prSet/>
      <dgm:spPr/>
      <dgm:t>
        <a:bodyPr/>
        <a:lstStyle/>
        <a:p>
          <a:endParaRPr lang="hu-HU"/>
        </a:p>
      </dgm:t>
    </dgm:pt>
    <dgm:pt modelId="{1072AD6C-DE41-4895-A41F-629317492153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D56B07DB-724F-4BFD-97A1-19513D988D68}" type="parTrans" cxnId="{CBE5F9D1-4E1E-497B-B867-CDD3698BD45F}">
      <dgm:prSet/>
      <dgm:spPr/>
      <dgm:t>
        <a:bodyPr/>
        <a:lstStyle/>
        <a:p>
          <a:endParaRPr lang="hu-HU"/>
        </a:p>
      </dgm:t>
    </dgm:pt>
    <dgm:pt modelId="{6E4B1B12-26EF-49E9-8969-11F18E37FB65}" type="sibTrans" cxnId="{CBE5F9D1-4E1E-497B-B867-CDD3698BD45F}">
      <dgm:prSet/>
      <dgm:spPr/>
      <dgm:t>
        <a:bodyPr/>
        <a:lstStyle/>
        <a:p>
          <a:endParaRPr lang="hu-HU"/>
        </a:p>
      </dgm:t>
    </dgm:pt>
    <dgm:pt modelId="{B130B90B-A7B4-4461-9749-95BF82BC0E64}">
      <dgm:prSet phldrT="[Szöveg]"/>
      <dgm:spPr/>
      <dgm:t>
        <a:bodyPr/>
        <a:lstStyle/>
        <a:p>
          <a:r>
            <a:rPr lang="hu-HU" dirty="0" err="1"/>
            <a:t>Template</a:t>
          </a:r>
          <a:r>
            <a:rPr lang="hu-HU" dirty="0"/>
            <a:t> megjelenik</a:t>
          </a:r>
        </a:p>
      </dgm:t>
    </dgm:pt>
    <dgm:pt modelId="{2B1A3CD1-EC78-49FB-80E7-425E28281335}" type="parTrans" cxnId="{17D4AAF1-CD9C-4E2D-A435-CAC7DC7E2193}">
      <dgm:prSet/>
      <dgm:spPr/>
      <dgm:t>
        <a:bodyPr/>
        <a:lstStyle/>
        <a:p>
          <a:endParaRPr lang="hu-HU"/>
        </a:p>
      </dgm:t>
    </dgm:pt>
    <dgm:pt modelId="{99402232-6039-4A65-AD0D-CB641FAD8B9B}" type="sibTrans" cxnId="{17D4AAF1-CD9C-4E2D-A435-CAC7DC7E2193}">
      <dgm:prSet/>
      <dgm:spPr/>
      <dgm:t>
        <a:bodyPr/>
        <a:lstStyle/>
        <a:p>
          <a:endParaRPr lang="hu-HU"/>
        </a:p>
      </dgm:t>
    </dgm:pt>
    <dgm:pt modelId="{C8A467D1-4082-4FFE-8FEE-1C01FDC49C49}">
      <dgm:prSet phldrT="[Szöveg]"/>
      <dgm:spPr/>
      <dgm:t>
        <a:bodyPr/>
        <a:lstStyle/>
        <a:p>
          <a:r>
            <a:rPr lang="hu-HU" dirty="0"/>
            <a:t>Űrlap beküldése</a:t>
          </a:r>
        </a:p>
      </dgm:t>
    </dgm:pt>
    <dgm:pt modelId="{C467C8E7-EC2D-464F-951A-2604705C677F}" type="parTrans" cxnId="{D4BCBD4B-048F-45B9-A8DD-4CDA4C5D1E35}">
      <dgm:prSet/>
      <dgm:spPr/>
      <dgm:t>
        <a:bodyPr/>
        <a:lstStyle/>
        <a:p>
          <a:endParaRPr lang="hu-HU"/>
        </a:p>
      </dgm:t>
    </dgm:pt>
    <dgm:pt modelId="{2B67FF96-527C-4A3E-96ED-D23DC7C8CB9C}" type="sibTrans" cxnId="{D4BCBD4B-048F-45B9-A8DD-4CDA4C5D1E35}">
      <dgm:prSet/>
      <dgm:spPr/>
      <dgm:t>
        <a:bodyPr/>
        <a:lstStyle/>
        <a:p>
          <a:endParaRPr lang="hu-HU"/>
        </a:p>
      </dgm:t>
    </dgm:pt>
    <dgm:pt modelId="{C43E8CF3-8695-4B16-94D9-DB2A9188FE1E}">
      <dgm:prSet phldrT="[Szöveg]"/>
      <dgm:spPr/>
      <dgm:t>
        <a:bodyPr/>
        <a:lstStyle/>
        <a:p>
          <a:r>
            <a:rPr lang="hu-HU" dirty="0"/>
            <a:t>Űrlap feldolgozása</a:t>
          </a:r>
        </a:p>
      </dgm:t>
    </dgm:pt>
    <dgm:pt modelId="{07712FF5-154C-4A32-B486-735AEC669CEA}" type="parTrans" cxnId="{1CB2F7EB-C48F-4A77-BFD0-FE24613B9127}">
      <dgm:prSet/>
      <dgm:spPr/>
      <dgm:t>
        <a:bodyPr/>
        <a:lstStyle/>
        <a:p>
          <a:endParaRPr lang="hu-HU"/>
        </a:p>
      </dgm:t>
    </dgm:pt>
    <dgm:pt modelId="{ACDC30DE-7512-4689-BF77-5A5F0F31943C}" type="sibTrans" cxnId="{1CB2F7EB-C48F-4A77-BFD0-FE24613B9127}">
      <dgm:prSet/>
      <dgm:spPr/>
      <dgm:t>
        <a:bodyPr/>
        <a:lstStyle/>
        <a:p>
          <a:endParaRPr lang="hu-HU"/>
        </a:p>
      </dgm:t>
    </dgm:pt>
    <dgm:pt modelId="{DA6EBCE1-1F67-453D-860A-DF40FCB8A174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36E8CEE8-59D1-495F-A194-46B486B322DD}" type="parTrans" cxnId="{2D7B75B2-F57A-4A39-9934-85DC5948DF9C}">
      <dgm:prSet/>
      <dgm:spPr/>
      <dgm:t>
        <a:bodyPr/>
        <a:lstStyle/>
        <a:p>
          <a:endParaRPr lang="hu-HU"/>
        </a:p>
      </dgm:t>
    </dgm:pt>
    <dgm:pt modelId="{798D1FA5-B503-4139-B41F-5A54EB8787E4}" type="sibTrans" cxnId="{2D7B75B2-F57A-4A39-9934-85DC5948DF9C}">
      <dgm:prSet/>
      <dgm:spPr/>
      <dgm:t>
        <a:bodyPr/>
        <a:lstStyle/>
        <a:p>
          <a:endParaRPr lang="hu-HU"/>
        </a:p>
      </dgm:t>
    </dgm:pt>
    <dgm:pt modelId="{9945F361-BDC2-4F80-9043-17DCF57E1807}">
      <dgm:prSet phldrT="[Szöveg]"/>
      <dgm:spPr/>
      <dgm:t>
        <a:bodyPr/>
        <a:lstStyle/>
        <a:p>
          <a:r>
            <a:rPr lang="hu-HU" dirty="0"/>
            <a:t>Beléptetés (back-end)</a:t>
          </a:r>
        </a:p>
      </dgm:t>
    </dgm:pt>
    <dgm:pt modelId="{3F72EDF9-F76A-4D08-843E-195225A71EC3}" type="parTrans" cxnId="{6326D6C8-84FE-4D4D-8655-9E757F0BBB21}">
      <dgm:prSet/>
      <dgm:spPr/>
      <dgm:t>
        <a:bodyPr/>
        <a:lstStyle/>
        <a:p>
          <a:endParaRPr lang="hu-HU"/>
        </a:p>
      </dgm:t>
    </dgm:pt>
    <dgm:pt modelId="{F929F17B-C0B9-486E-A843-C2CBD831657C}" type="sibTrans" cxnId="{6326D6C8-84FE-4D4D-8655-9E757F0BBB21}">
      <dgm:prSet/>
      <dgm:spPr/>
      <dgm:t>
        <a:bodyPr/>
        <a:lstStyle/>
        <a:p>
          <a:endParaRPr lang="hu-HU"/>
        </a:p>
      </dgm:t>
    </dgm:pt>
    <dgm:pt modelId="{61998539-C252-495A-AC82-6E5084C7D16C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9A3A2DEA-C590-4869-86A5-0C15214047D2}" type="parTrans" cxnId="{17CB4C88-CA2C-4A72-A422-9564B5179B29}">
      <dgm:prSet/>
      <dgm:spPr/>
      <dgm:t>
        <a:bodyPr/>
        <a:lstStyle/>
        <a:p>
          <a:endParaRPr lang="hu-HU"/>
        </a:p>
      </dgm:t>
    </dgm:pt>
    <dgm:pt modelId="{3CACB242-9091-4EAC-905D-D575C3F05D4E}" type="sibTrans" cxnId="{17CB4C88-CA2C-4A72-A422-9564B5179B29}">
      <dgm:prSet/>
      <dgm:spPr/>
      <dgm:t>
        <a:bodyPr/>
        <a:lstStyle/>
        <a:p>
          <a:endParaRPr lang="hu-HU"/>
        </a:p>
      </dgm:t>
    </dgm:pt>
    <dgm:pt modelId="{C65B68FC-FC75-4D92-BF43-3F0B74852A37}">
      <dgm:prSet phldrT="[Szöveg]"/>
      <dgm:spPr/>
      <dgm:t>
        <a:bodyPr/>
        <a:lstStyle/>
        <a:p>
          <a:r>
            <a:rPr lang="hu-HU" dirty="0"/>
            <a:t>Továbbítás a következő oldalra</a:t>
          </a:r>
        </a:p>
      </dgm:t>
    </dgm:pt>
    <dgm:pt modelId="{7E8AD171-4F1E-4BB8-989A-3A4B351DBD38}" type="parTrans" cxnId="{9101BB87-DD4A-4CFF-BC68-5B9F84234A11}">
      <dgm:prSet/>
      <dgm:spPr/>
      <dgm:t>
        <a:bodyPr/>
        <a:lstStyle/>
        <a:p>
          <a:endParaRPr lang="hu-HU"/>
        </a:p>
      </dgm:t>
    </dgm:pt>
    <dgm:pt modelId="{22765ED5-BCEC-4790-9775-A3E381DFA9A3}" type="sibTrans" cxnId="{9101BB87-DD4A-4CFF-BC68-5B9F84234A11}">
      <dgm:prSet/>
      <dgm:spPr/>
      <dgm:t>
        <a:bodyPr/>
        <a:lstStyle/>
        <a:p>
          <a:endParaRPr lang="hu-HU"/>
        </a:p>
      </dgm:t>
    </dgm:pt>
    <dgm:pt modelId="{10435E05-6774-4F6A-ACC0-7A31BDFE6EA9}">
      <dgm:prSet phldrT="[Szöveg]"/>
      <dgm:spPr/>
      <dgm:t>
        <a:bodyPr/>
        <a:lstStyle/>
        <a:p>
          <a:r>
            <a:rPr lang="hu-HU" dirty="0"/>
            <a:t>Adatok frissítése</a:t>
          </a:r>
        </a:p>
      </dgm:t>
    </dgm:pt>
    <dgm:pt modelId="{F5C5BB5B-DF6A-4EC3-B69E-04739F55A366}" type="parTrans" cxnId="{4C656443-A97D-4B5A-9157-61838387D3B2}">
      <dgm:prSet/>
      <dgm:spPr/>
      <dgm:t>
        <a:bodyPr/>
        <a:lstStyle/>
        <a:p>
          <a:endParaRPr lang="hu-HU"/>
        </a:p>
      </dgm:t>
    </dgm:pt>
    <dgm:pt modelId="{4A16C339-C140-4E55-9C1F-8204D30CFD07}" type="sibTrans" cxnId="{4C656443-A97D-4B5A-9157-61838387D3B2}">
      <dgm:prSet/>
      <dgm:spPr/>
      <dgm:t>
        <a:bodyPr/>
        <a:lstStyle/>
        <a:p>
          <a:endParaRPr lang="hu-HU"/>
        </a:p>
      </dgm:t>
    </dgm:pt>
    <dgm:pt modelId="{84AC26CF-C572-4579-B686-DB0179C526C8}">
      <dgm:prSet phldrT="[Szöveg]"/>
      <dgm:spPr/>
      <dgm:t>
        <a:bodyPr/>
        <a:lstStyle/>
        <a:p>
          <a:r>
            <a:rPr lang="hu-HU" dirty="0"/>
            <a:t>Views.py</a:t>
          </a:r>
        </a:p>
      </dgm:t>
    </dgm:pt>
    <dgm:pt modelId="{533CD35E-E963-4885-8B40-EF762AE21AB7}" type="parTrans" cxnId="{91D1E23B-8329-4FB6-B257-0BE07A20A327}">
      <dgm:prSet/>
      <dgm:spPr/>
      <dgm:t>
        <a:bodyPr/>
        <a:lstStyle/>
        <a:p>
          <a:endParaRPr lang="hu-HU"/>
        </a:p>
      </dgm:t>
    </dgm:pt>
    <dgm:pt modelId="{DB24F465-E29F-4CD7-A3C7-4D4B799041D9}" type="sibTrans" cxnId="{91D1E23B-8329-4FB6-B257-0BE07A20A327}">
      <dgm:prSet/>
      <dgm:spPr/>
      <dgm:t>
        <a:bodyPr/>
        <a:lstStyle/>
        <a:p>
          <a:endParaRPr lang="hu-HU"/>
        </a:p>
      </dgm:t>
    </dgm:pt>
    <dgm:pt modelId="{2BA00C81-D1BB-4DCE-8980-7AF6F5BD0251}">
      <dgm:prSet phldrT="[Szöveg]"/>
      <dgm:spPr/>
      <dgm:t>
        <a:bodyPr/>
        <a:lstStyle/>
        <a:p>
          <a:r>
            <a:rPr lang="hu-HU" dirty="0"/>
            <a:t>Models.py</a:t>
          </a:r>
        </a:p>
      </dgm:t>
    </dgm:pt>
    <dgm:pt modelId="{5D559775-FCD0-49D0-A92E-35D1CF4792D2}" type="parTrans" cxnId="{7E6280F1-939E-4EF0-85B1-DA8DACE52045}">
      <dgm:prSet/>
      <dgm:spPr/>
      <dgm:t>
        <a:bodyPr/>
        <a:lstStyle/>
        <a:p>
          <a:endParaRPr lang="hu-HU"/>
        </a:p>
      </dgm:t>
    </dgm:pt>
    <dgm:pt modelId="{B6970CCF-84B4-47F6-8F3A-99EA32A6815F}" type="sibTrans" cxnId="{7E6280F1-939E-4EF0-85B1-DA8DACE52045}">
      <dgm:prSet/>
      <dgm:spPr/>
      <dgm:t>
        <a:bodyPr/>
        <a:lstStyle/>
        <a:p>
          <a:endParaRPr lang="hu-HU"/>
        </a:p>
      </dgm:t>
    </dgm:pt>
    <dgm:pt modelId="{0B9CCA70-887C-4CF7-B379-D9750B59C358}" type="pres">
      <dgm:prSet presAssocID="{F186D564-F5AA-4FAA-9B32-6C741A575A4F}" presName="cycle" presStyleCnt="0">
        <dgm:presLayoutVars>
          <dgm:dir/>
          <dgm:resizeHandles val="exact"/>
        </dgm:presLayoutVars>
      </dgm:prSet>
      <dgm:spPr/>
    </dgm:pt>
    <dgm:pt modelId="{EB31B031-0932-473C-8DDC-AB65C408C76E}" type="pres">
      <dgm:prSet presAssocID="{FC2C5A99-E595-4F3B-9AF7-3E089F4EE308}" presName="node" presStyleLbl="node1" presStyleIdx="0" presStyleCnt="11">
        <dgm:presLayoutVars>
          <dgm:bulletEnabled val="1"/>
        </dgm:presLayoutVars>
      </dgm:prSet>
      <dgm:spPr/>
    </dgm:pt>
    <dgm:pt modelId="{AED795E1-B453-4014-837C-4D81F074E3CE}" type="pres">
      <dgm:prSet presAssocID="{74202AF3-8EC2-43C8-A39F-42F236929577}" presName="sibTrans" presStyleLbl="sibTrans2D1" presStyleIdx="0" presStyleCnt="11"/>
      <dgm:spPr/>
    </dgm:pt>
    <dgm:pt modelId="{A8A1FD78-55FD-4E71-9510-1346E0A2C8D5}" type="pres">
      <dgm:prSet presAssocID="{74202AF3-8EC2-43C8-A39F-42F236929577}" presName="connectorText" presStyleLbl="sibTrans2D1" presStyleIdx="0" presStyleCnt="11"/>
      <dgm:spPr/>
    </dgm:pt>
    <dgm:pt modelId="{F3549CD6-B0F1-4988-80BE-8A0E71A6CA82}" type="pres">
      <dgm:prSet presAssocID="{8A65B738-62DC-44CF-87DB-189851535E47}" presName="node" presStyleLbl="node1" presStyleIdx="1" presStyleCnt="11">
        <dgm:presLayoutVars>
          <dgm:bulletEnabled val="1"/>
        </dgm:presLayoutVars>
      </dgm:prSet>
      <dgm:spPr/>
    </dgm:pt>
    <dgm:pt modelId="{471B6DD2-7BAF-42B2-9171-2696608A3078}" type="pres">
      <dgm:prSet presAssocID="{B37EAB86-C2C2-4484-A080-B7E6F327E04C}" presName="sibTrans" presStyleLbl="sibTrans2D1" presStyleIdx="1" presStyleCnt="11"/>
      <dgm:spPr/>
    </dgm:pt>
    <dgm:pt modelId="{B8C95779-0762-4289-B00E-F1E0F9C9C57F}" type="pres">
      <dgm:prSet presAssocID="{B37EAB86-C2C2-4484-A080-B7E6F327E04C}" presName="connectorText" presStyleLbl="sibTrans2D1" presStyleIdx="1" presStyleCnt="11"/>
      <dgm:spPr/>
    </dgm:pt>
    <dgm:pt modelId="{7E43BC35-BB47-4F9C-AC70-9A1F689748B8}" type="pres">
      <dgm:prSet presAssocID="{3A7D955A-D823-4F29-A382-6325C21E6CD6}" presName="node" presStyleLbl="node1" presStyleIdx="2" presStyleCnt="11">
        <dgm:presLayoutVars>
          <dgm:bulletEnabled val="1"/>
        </dgm:presLayoutVars>
      </dgm:prSet>
      <dgm:spPr/>
    </dgm:pt>
    <dgm:pt modelId="{AF9B4CA0-C526-4C4C-AC67-DC82CD7F5AAE}" type="pres">
      <dgm:prSet presAssocID="{75C3BD60-4385-404F-A242-5C8B4C027D54}" presName="sibTrans" presStyleLbl="sibTrans2D1" presStyleIdx="2" presStyleCnt="11"/>
      <dgm:spPr/>
    </dgm:pt>
    <dgm:pt modelId="{1DDBF3FB-6BDE-40A1-8194-A9FCD1FADA44}" type="pres">
      <dgm:prSet presAssocID="{75C3BD60-4385-404F-A242-5C8B4C027D54}" presName="connectorText" presStyleLbl="sibTrans2D1" presStyleIdx="2" presStyleCnt="11"/>
      <dgm:spPr/>
    </dgm:pt>
    <dgm:pt modelId="{0CB36888-8F03-4223-BE3E-195886C190F5}" type="pres">
      <dgm:prSet presAssocID="{DADAD0D7-9AB0-4687-9182-DBD1C05E4690}" presName="node" presStyleLbl="node1" presStyleIdx="3" presStyleCnt="11">
        <dgm:presLayoutVars>
          <dgm:bulletEnabled val="1"/>
        </dgm:presLayoutVars>
      </dgm:prSet>
      <dgm:spPr/>
    </dgm:pt>
    <dgm:pt modelId="{90EC3B88-5A3E-4899-AA61-291BB6AF1768}" type="pres">
      <dgm:prSet presAssocID="{49129E7E-5C09-40AF-9E52-B543F0B21F67}" presName="sibTrans" presStyleLbl="sibTrans2D1" presStyleIdx="3" presStyleCnt="11"/>
      <dgm:spPr/>
    </dgm:pt>
    <dgm:pt modelId="{6FE11F2F-DD59-449F-AD83-4427863EC234}" type="pres">
      <dgm:prSet presAssocID="{49129E7E-5C09-40AF-9E52-B543F0B21F67}" presName="connectorText" presStyleLbl="sibTrans2D1" presStyleIdx="3" presStyleCnt="11"/>
      <dgm:spPr/>
    </dgm:pt>
    <dgm:pt modelId="{5EF35081-D153-4CD2-8E09-B125650B5470}" type="pres">
      <dgm:prSet presAssocID="{3549BA99-DBFC-4BB2-9B96-ECAD8B7CFDD1}" presName="node" presStyleLbl="node1" presStyleIdx="4" presStyleCnt="11">
        <dgm:presLayoutVars>
          <dgm:bulletEnabled val="1"/>
        </dgm:presLayoutVars>
      </dgm:prSet>
      <dgm:spPr/>
    </dgm:pt>
    <dgm:pt modelId="{3D30D2FE-902D-4D50-8BC4-EDBCF7EA3C96}" type="pres">
      <dgm:prSet presAssocID="{239C431A-4DFB-4A89-9E8E-86B56326CC4F}" presName="sibTrans" presStyleLbl="sibTrans2D1" presStyleIdx="4" presStyleCnt="11"/>
      <dgm:spPr/>
    </dgm:pt>
    <dgm:pt modelId="{F79000DF-85A3-45D0-B6ED-6CE56A31DAAA}" type="pres">
      <dgm:prSet presAssocID="{239C431A-4DFB-4A89-9E8E-86B56326CC4F}" presName="connectorText" presStyleLbl="sibTrans2D1" presStyleIdx="4" presStyleCnt="11"/>
      <dgm:spPr/>
    </dgm:pt>
    <dgm:pt modelId="{7096BA39-9006-428C-8335-B2D19F6D7087}" type="pres">
      <dgm:prSet presAssocID="{B130B90B-A7B4-4461-9749-95BF82BC0E64}" presName="node" presStyleLbl="node1" presStyleIdx="5" presStyleCnt="11">
        <dgm:presLayoutVars>
          <dgm:bulletEnabled val="1"/>
        </dgm:presLayoutVars>
      </dgm:prSet>
      <dgm:spPr/>
    </dgm:pt>
    <dgm:pt modelId="{993246B1-F3AA-45BD-80F1-F2893B9977A7}" type="pres">
      <dgm:prSet presAssocID="{99402232-6039-4A65-AD0D-CB641FAD8B9B}" presName="sibTrans" presStyleLbl="sibTrans2D1" presStyleIdx="5" presStyleCnt="11"/>
      <dgm:spPr/>
    </dgm:pt>
    <dgm:pt modelId="{5CD5F0E6-23B7-4317-872E-33734A82B7AF}" type="pres">
      <dgm:prSet presAssocID="{99402232-6039-4A65-AD0D-CB641FAD8B9B}" presName="connectorText" presStyleLbl="sibTrans2D1" presStyleIdx="5" presStyleCnt="11"/>
      <dgm:spPr/>
    </dgm:pt>
    <dgm:pt modelId="{6A50CAC6-FB5E-4795-B5B0-6500492857F1}" type="pres">
      <dgm:prSet presAssocID="{C8A467D1-4082-4FFE-8FEE-1C01FDC49C49}" presName="node" presStyleLbl="node1" presStyleIdx="6" presStyleCnt="11">
        <dgm:presLayoutVars>
          <dgm:bulletEnabled val="1"/>
        </dgm:presLayoutVars>
      </dgm:prSet>
      <dgm:spPr/>
    </dgm:pt>
    <dgm:pt modelId="{F1310FC9-D601-46CF-A673-3342CFB5494B}" type="pres">
      <dgm:prSet presAssocID="{2B67FF96-527C-4A3E-96ED-D23DC7C8CB9C}" presName="sibTrans" presStyleLbl="sibTrans2D1" presStyleIdx="6" presStyleCnt="11"/>
      <dgm:spPr/>
    </dgm:pt>
    <dgm:pt modelId="{5165C562-AD2F-4D5E-906C-131A2DFDEE8B}" type="pres">
      <dgm:prSet presAssocID="{2B67FF96-527C-4A3E-96ED-D23DC7C8CB9C}" presName="connectorText" presStyleLbl="sibTrans2D1" presStyleIdx="6" presStyleCnt="11"/>
      <dgm:spPr/>
    </dgm:pt>
    <dgm:pt modelId="{B83B252A-EDD5-41EB-A8B4-9AA7922CFF94}" type="pres">
      <dgm:prSet presAssocID="{C43E8CF3-8695-4B16-94D9-DB2A9188FE1E}" presName="node" presStyleLbl="node1" presStyleIdx="7" presStyleCnt="11">
        <dgm:presLayoutVars>
          <dgm:bulletEnabled val="1"/>
        </dgm:presLayoutVars>
      </dgm:prSet>
      <dgm:spPr/>
    </dgm:pt>
    <dgm:pt modelId="{75C2B83B-0E77-4417-9FC2-3D5E037A877E}" type="pres">
      <dgm:prSet presAssocID="{ACDC30DE-7512-4689-BF77-5A5F0F31943C}" presName="sibTrans" presStyleLbl="sibTrans2D1" presStyleIdx="7" presStyleCnt="11"/>
      <dgm:spPr/>
    </dgm:pt>
    <dgm:pt modelId="{E6F30272-4631-4EAC-BAF7-8BC343F8F2A2}" type="pres">
      <dgm:prSet presAssocID="{ACDC30DE-7512-4689-BF77-5A5F0F31943C}" presName="connectorText" presStyleLbl="sibTrans2D1" presStyleIdx="7" presStyleCnt="11"/>
      <dgm:spPr/>
    </dgm:pt>
    <dgm:pt modelId="{FA7014E2-B223-40C3-9140-A1CD110D6151}" type="pres">
      <dgm:prSet presAssocID="{10435E05-6774-4F6A-ACC0-7A31BDFE6EA9}" presName="node" presStyleLbl="node1" presStyleIdx="8" presStyleCnt="11">
        <dgm:presLayoutVars>
          <dgm:bulletEnabled val="1"/>
        </dgm:presLayoutVars>
      </dgm:prSet>
      <dgm:spPr/>
    </dgm:pt>
    <dgm:pt modelId="{E7E0B5A5-EDAE-4A58-A97F-8ED10EB1A186}" type="pres">
      <dgm:prSet presAssocID="{4A16C339-C140-4E55-9C1F-8204D30CFD07}" presName="sibTrans" presStyleLbl="sibTrans2D1" presStyleIdx="8" presStyleCnt="11"/>
      <dgm:spPr/>
    </dgm:pt>
    <dgm:pt modelId="{9B80A62F-91E8-4C8B-9640-02D338A7F3AB}" type="pres">
      <dgm:prSet presAssocID="{4A16C339-C140-4E55-9C1F-8204D30CFD07}" presName="connectorText" presStyleLbl="sibTrans2D1" presStyleIdx="8" presStyleCnt="11"/>
      <dgm:spPr/>
    </dgm:pt>
    <dgm:pt modelId="{D5B63631-ED92-48AA-84CF-F3E9C8B7AB11}" type="pres">
      <dgm:prSet presAssocID="{9945F361-BDC2-4F80-9043-17DCF57E1807}" presName="node" presStyleLbl="node1" presStyleIdx="9" presStyleCnt="11">
        <dgm:presLayoutVars>
          <dgm:bulletEnabled val="1"/>
        </dgm:presLayoutVars>
      </dgm:prSet>
      <dgm:spPr/>
    </dgm:pt>
    <dgm:pt modelId="{56CAD10F-4CC7-47D3-9CBB-FCBECDDB1438}" type="pres">
      <dgm:prSet presAssocID="{F929F17B-C0B9-486E-A843-C2CBD831657C}" presName="sibTrans" presStyleLbl="sibTrans2D1" presStyleIdx="9" presStyleCnt="11"/>
      <dgm:spPr/>
    </dgm:pt>
    <dgm:pt modelId="{474F11A2-3640-4C86-AC8D-3E3736F8F3D8}" type="pres">
      <dgm:prSet presAssocID="{F929F17B-C0B9-486E-A843-C2CBD831657C}" presName="connectorText" presStyleLbl="sibTrans2D1" presStyleIdx="9" presStyleCnt="11"/>
      <dgm:spPr/>
    </dgm:pt>
    <dgm:pt modelId="{F6DEF833-0C91-423B-8BAA-339E7DA4792E}" type="pres">
      <dgm:prSet presAssocID="{C65B68FC-FC75-4D92-BF43-3F0B74852A37}" presName="node" presStyleLbl="node1" presStyleIdx="10" presStyleCnt="11" custRadScaleRad="98577" custRadScaleInc="-3789">
        <dgm:presLayoutVars>
          <dgm:bulletEnabled val="1"/>
        </dgm:presLayoutVars>
      </dgm:prSet>
      <dgm:spPr/>
    </dgm:pt>
    <dgm:pt modelId="{120CD8DC-4066-4125-BE45-2405B5729340}" type="pres">
      <dgm:prSet presAssocID="{22765ED5-BCEC-4790-9775-A3E381DFA9A3}" presName="sibTrans" presStyleLbl="sibTrans2D1" presStyleIdx="10" presStyleCnt="11"/>
      <dgm:spPr/>
    </dgm:pt>
    <dgm:pt modelId="{D89A725C-7B2B-4B88-A2C6-DDD2F44CDB48}" type="pres">
      <dgm:prSet presAssocID="{22765ED5-BCEC-4790-9775-A3E381DFA9A3}" presName="connectorText" presStyleLbl="sibTrans2D1" presStyleIdx="10" presStyleCnt="11"/>
      <dgm:spPr/>
    </dgm:pt>
  </dgm:ptLst>
  <dgm:cxnLst>
    <dgm:cxn modelId="{690A0803-418B-4102-9F00-3162EFDA3061}" type="presOf" srcId="{DADAD0D7-9AB0-4687-9182-DBD1C05E4690}" destId="{0CB36888-8F03-4223-BE3E-195886C190F5}" srcOrd="0" destOrd="0" presId="urn:microsoft.com/office/officeart/2005/8/layout/cycle2"/>
    <dgm:cxn modelId="{B2EA3604-120D-4076-9C70-B131DD50265F}" type="presOf" srcId="{C8A467D1-4082-4FFE-8FEE-1C01FDC49C49}" destId="{6A50CAC6-FB5E-4795-B5B0-6500492857F1}" srcOrd="0" destOrd="0" presId="urn:microsoft.com/office/officeart/2005/8/layout/cycle2"/>
    <dgm:cxn modelId="{7A363F07-B00E-467C-A8EB-A0AD5F17FB82}" type="presOf" srcId="{49129E7E-5C09-40AF-9E52-B543F0B21F67}" destId="{90EC3B88-5A3E-4899-AA61-291BB6AF1768}" srcOrd="0" destOrd="0" presId="urn:microsoft.com/office/officeart/2005/8/layout/cycle2"/>
    <dgm:cxn modelId="{0DD9D60B-2CFF-44ED-A50D-04BCDA41B4B9}" type="presOf" srcId="{DA6EBCE1-1F67-453D-860A-DF40FCB8A174}" destId="{B83B252A-EDD5-41EB-A8B4-9AA7922CFF94}" srcOrd="0" destOrd="1" presId="urn:microsoft.com/office/officeart/2005/8/layout/cycle2"/>
    <dgm:cxn modelId="{4950B20F-3141-4A32-9546-196762F50C98}" srcId="{DADAD0D7-9AB0-4687-9182-DBD1C05E4690}" destId="{677F4F91-0A63-4F05-8080-506028D2158F}" srcOrd="0" destOrd="0" parTransId="{57FB8E68-6757-4416-918B-21675CCB7E19}" sibTransId="{0FFFC06F-8D56-4417-84CE-CF4C5237BC87}"/>
    <dgm:cxn modelId="{3C079016-ED05-46E9-8809-4FC2D91AECC3}" srcId="{3A7D955A-D823-4F29-A382-6325C21E6CD6}" destId="{CCFAC694-A9AB-42C7-B799-C2D7DA5D5B72}" srcOrd="0" destOrd="0" parTransId="{79180C9F-B315-4CFA-BDB6-EC0B76704BA0}" sibTransId="{A2F7D0F7-C827-4948-864B-964F981D18AE}"/>
    <dgm:cxn modelId="{EE7C3A19-3AF0-4D85-80E2-0FAC4AFDE90F}" srcId="{F186D564-F5AA-4FAA-9B32-6C741A575A4F}" destId="{DADAD0D7-9AB0-4687-9182-DBD1C05E4690}" srcOrd="3" destOrd="0" parTransId="{619B5CB2-A588-4E31-9963-7BB7CBC7C22D}" sibTransId="{49129E7E-5C09-40AF-9E52-B543F0B21F67}"/>
    <dgm:cxn modelId="{C4281829-37BF-4990-A59F-0F33F917AD7E}" type="presOf" srcId="{99402232-6039-4A65-AD0D-CB641FAD8B9B}" destId="{5CD5F0E6-23B7-4317-872E-33734A82B7AF}" srcOrd="1" destOrd="0" presId="urn:microsoft.com/office/officeart/2005/8/layout/cycle2"/>
    <dgm:cxn modelId="{C53AB32A-3E80-4E41-BA38-B9FFD3873D67}" type="presOf" srcId="{F929F17B-C0B9-486E-A843-C2CBD831657C}" destId="{56CAD10F-4CC7-47D3-9CBB-FCBECDDB1438}" srcOrd="0" destOrd="0" presId="urn:microsoft.com/office/officeart/2005/8/layout/cycle2"/>
    <dgm:cxn modelId="{72AE8E2D-11B1-42EA-A640-B8FE8870BC70}" type="presOf" srcId="{10435E05-6774-4F6A-ACC0-7A31BDFE6EA9}" destId="{FA7014E2-B223-40C3-9140-A1CD110D6151}" srcOrd="0" destOrd="0" presId="urn:microsoft.com/office/officeart/2005/8/layout/cycle2"/>
    <dgm:cxn modelId="{F3F15730-42F9-4298-B790-9FECC4F76A50}" type="presOf" srcId="{74202AF3-8EC2-43C8-A39F-42F236929577}" destId="{A8A1FD78-55FD-4E71-9510-1346E0A2C8D5}" srcOrd="1" destOrd="0" presId="urn:microsoft.com/office/officeart/2005/8/layout/cycle2"/>
    <dgm:cxn modelId="{F9A9C333-B078-47A5-972E-97A744B45179}" type="presOf" srcId="{ACDC30DE-7512-4689-BF77-5A5F0F31943C}" destId="{75C2B83B-0E77-4417-9FC2-3D5E037A877E}" srcOrd="0" destOrd="0" presId="urn:microsoft.com/office/officeart/2005/8/layout/cycle2"/>
    <dgm:cxn modelId="{5D49F933-4AE9-4730-BAE6-2E2931BF1919}" type="presOf" srcId="{4A16C339-C140-4E55-9C1F-8204D30CFD07}" destId="{9B80A62F-91E8-4C8B-9640-02D338A7F3AB}" srcOrd="1" destOrd="0" presId="urn:microsoft.com/office/officeart/2005/8/layout/cycle2"/>
    <dgm:cxn modelId="{D868A835-470B-4DA1-99CA-4A4237380456}" type="presOf" srcId="{C43E8CF3-8695-4B16-94D9-DB2A9188FE1E}" destId="{B83B252A-EDD5-41EB-A8B4-9AA7922CFF94}" srcOrd="0" destOrd="0" presId="urn:microsoft.com/office/officeart/2005/8/layout/cycle2"/>
    <dgm:cxn modelId="{24212C36-8165-4532-9F73-8599568C49A0}" type="presOf" srcId="{75C3BD60-4385-404F-A242-5C8B4C027D54}" destId="{1DDBF3FB-6BDE-40A1-8194-A9FCD1FADA44}" srcOrd="1" destOrd="0" presId="urn:microsoft.com/office/officeart/2005/8/layout/cycle2"/>
    <dgm:cxn modelId="{4F543339-3ED3-43E5-95A0-39FA25F298ED}" type="presOf" srcId="{8A65B738-62DC-44CF-87DB-189851535E47}" destId="{F3549CD6-B0F1-4988-80BE-8A0E71A6CA82}" srcOrd="0" destOrd="0" presId="urn:microsoft.com/office/officeart/2005/8/layout/cycle2"/>
    <dgm:cxn modelId="{91D1E23B-8329-4FB6-B257-0BE07A20A327}" srcId="{10435E05-6774-4F6A-ACC0-7A31BDFE6EA9}" destId="{84AC26CF-C572-4579-B686-DB0179C526C8}" srcOrd="0" destOrd="0" parTransId="{533CD35E-E963-4885-8B40-EF762AE21AB7}" sibTransId="{DB24F465-E29F-4CD7-A3C7-4D4B799041D9}"/>
    <dgm:cxn modelId="{52313660-D905-4B66-9161-2CBDABCDAFF5}" srcId="{8A65B738-62DC-44CF-87DB-189851535E47}" destId="{D2839F64-ECDB-4F86-AF1A-BB10EC76F6EA}" srcOrd="0" destOrd="0" parTransId="{62B092B8-3290-46C2-BF61-D9E93D9FD5E8}" sibTransId="{44E91627-0889-4A6E-A468-ACBFCC9FCC8F}"/>
    <dgm:cxn modelId="{9D63ED41-04AE-4354-BD9A-75EE8109E7C0}" type="presOf" srcId="{239C431A-4DFB-4A89-9E8E-86B56326CC4F}" destId="{3D30D2FE-902D-4D50-8BC4-EDBCF7EA3C96}" srcOrd="0" destOrd="0" presId="urn:microsoft.com/office/officeart/2005/8/layout/cycle2"/>
    <dgm:cxn modelId="{35A4A242-3A92-43D0-92AF-46E925CB0818}" type="presOf" srcId="{920363E8-CC56-4C46-AC8B-F0EEAA28B106}" destId="{EB31B031-0932-473C-8DDC-AB65C408C76E}" srcOrd="0" destOrd="1" presId="urn:microsoft.com/office/officeart/2005/8/layout/cycle2"/>
    <dgm:cxn modelId="{E305F142-971B-45B1-A6CB-BCE2AF5DDD5F}" type="presOf" srcId="{CCFAC694-A9AB-42C7-B799-C2D7DA5D5B72}" destId="{7E43BC35-BB47-4F9C-AC70-9A1F689748B8}" srcOrd="0" destOrd="1" presId="urn:microsoft.com/office/officeart/2005/8/layout/cycle2"/>
    <dgm:cxn modelId="{4C656443-A97D-4B5A-9157-61838387D3B2}" srcId="{F186D564-F5AA-4FAA-9B32-6C741A575A4F}" destId="{10435E05-6774-4F6A-ACC0-7A31BDFE6EA9}" srcOrd="8" destOrd="0" parTransId="{F5C5BB5B-DF6A-4EC3-B69E-04739F55A366}" sibTransId="{4A16C339-C140-4E55-9C1F-8204D30CFD07}"/>
    <dgm:cxn modelId="{F44FCB43-5989-4D20-9D22-703C861B241A}" type="presOf" srcId="{74202AF3-8EC2-43C8-A39F-42F236929577}" destId="{AED795E1-B453-4014-837C-4D81F074E3CE}" srcOrd="0" destOrd="0" presId="urn:microsoft.com/office/officeart/2005/8/layout/cycle2"/>
    <dgm:cxn modelId="{273BA868-3E62-4AE4-B6D0-3D3B742CBEF9}" srcId="{F186D564-F5AA-4FAA-9B32-6C741A575A4F}" destId="{8A65B738-62DC-44CF-87DB-189851535E47}" srcOrd="1" destOrd="0" parTransId="{4B9C1E65-83F6-4FFF-82CD-8FCDAB463426}" sibTransId="{B37EAB86-C2C2-4484-A080-B7E6F327E04C}"/>
    <dgm:cxn modelId="{D4BCBD4B-048F-45B9-A8DD-4CDA4C5D1E35}" srcId="{F186D564-F5AA-4FAA-9B32-6C741A575A4F}" destId="{C8A467D1-4082-4FFE-8FEE-1C01FDC49C49}" srcOrd="6" destOrd="0" parTransId="{C467C8E7-EC2D-464F-951A-2604705C677F}" sibTransId="{2B67FF96-527C-4A3E-96ED-D23DC7C8CB9C}"/>
    <dgm:cxn modelId="{35A76F53-8340-467E-9612-5C46B1F152D1}" srcId="{F186D564-F5AA-4FAA-9B32-6C741A575A4F}" destId="{3549BA99-DBFC-4BB2-9B96-ECAD8B7CFDD1}" srcOrd="4" destOrd="0" parTransId="{E2D04FDC-4872-47BB-9404-4772D3684248}" sibTransId="{239C431A-4DFB-4A89-9E8E-86B56326CC4F}"/>
    <dgm:cxn modelId="{703D1C74-F2E4-4EE6-9067-80A20FF8E3E3}" type="presOf" srcId="{84AC26CF-C572-4579-B686-DB0179C526C8}" destId="{FA7014E2-B223-40C3-9140-A1CD110D6151}" srcOrd="0" destOrd="1" presId="urn:microsoft.com/office/officeart/2005/8/layout/cycle2"/>
    <dgm:cxn modelId="{DE44BA55-FBCA-41FD-9849-04DF9129BBFB}" srcId="{F186D564-F5AA-4FAA-9B32-6C741A575A4F}" destId="{3A7D955A-D823-4F29-A382-6325C21E6CD6}" srcOrd="2" destOrd="0" parTransId="{42CFF620-385B-4E72-B9A8-5AABB4EC194F}" sibTransId="{75C3BD60-4385-404F-A242-5C8B4C027D54}"/>
    <dgm:cxn modelId="{F55CD876-8B56-4085-B3B1-96F6D8D80932}" type="presOf" srcId="{FC2C5A99-E595-4F3B-9AF7-3E089F4EE308}" destId="{EB31B031-0932-473C-8DDC-AB65C408C76E}" srcOrd="0" destOrd="0" presId="urn:microsoft.com/office/officeart/2005/8/layout/cycle2"/>
    <dgm:cxn modelId="{94854159-F309-4269-9FC7-42DECAA0A02B}" srcId="{F186D564-F5AA-4FAA-9B32-6C741A575A4F}" destId="{FC2C5A99-E595-4F3B-9AF7-3E089F4EE308}" srcOrd="0" destOrd="0" parTransId="{B27EB75B-517A-435F-B5F9-4E67BF66B4E6}" sibTransId="{74202AF3-8EC2-43C8-A39F-42F236929577}"/>
    <dgm:cxn modelId="{8FD66E79-1AD1-4A8E-9510-A68DD3CD0611}" type="presOf" srcId="{22765ED5-BCEC-4790-9775-A3E381DFA9A3}" destId="{120CD8DC-4066-4125-BE45-2405B5729340}" srcOrd="0" destOrd="0" presId="urn:microsoft.com/office/officeart/2005/8/layout/cycle2"/>
    <dgm:cxn modelId="{D0D10F5A-B4E0-4683-85FD-40741467854E}" type="presOf" srcId="{2BA00C81-D1BB-4DCE-8980-7AF6F5BD0251}" destId="{FA7014E2-B223-40C3-9140-A1CD110D6151}" srcOrd="0" destOrd="2" presId="urn:microsoft.com/office/officeart/2005/8/layout/cycle2"/>
    <dgm:cxn modelId="{AE92A65A-BED8-42BA-860B-40411A8439C4}" type="presOf" srcId="{F929F17B-C0B9-486E-A843-C2CBD831657C}" destId="{474F11A2-3640-4C86-AC8D-3E3736F8F3D8}" srcOrd="1" destOrd="0" presId="urn:microsoft.com/office/officeart/2005/8/layout/cycle2"/>
    <dgm:cxn modelId="{6467567F-3E57-417D-877A-4CC2967E2B35}" srcId="{FC2C5A99-E595-4F3B-9AF7-3E089F4EE308}" destId="{920363E8-CC56-4C46-AC8B-F0EEAA28B106}" srcOrd="0" destOrd="0" parTransId="{A030F35E-57C6-4967-A4BA-5BCBDF4FFBD7}" sibTransId="{D465AE4B-1B0B-462F-8167-00C9C3C0D12C}"/>
    <dgm:cxn modelId="{62BEEB84-1B3D-4F53-B327-C4E981356DD7}" type="presOf" srcId="{C65B68FC-FC75-4D92-BF43-3F0B74852A37}" destId="{F6DEF833-0C91-423B-8BAA-339E7DA4792E}" srcOrd="0" destOrd="0" presId="urn:microsoft.com/office/officeart/2005/8/layout/cycle2"/>
    <dgm:cxn modelId="{9101BB87-DD4A-4CFF-BC68-5B9F84234A11}" srcId="{F186D564-F5AA-4FAA-9B32-6C741A575A4F}" destId="{C65B68FC-FC75-4D92-BF43-3F0B74852A37}" srcOrd="10" destOrd="0" parTransId="{7E8AD171-4F1E-4BB8-989A-3A4B351DBD38}" sibTransId="{22765ED5-BCEC-4790-9775-A3E381DFA9A3}"/>
    <dgm:cxn modelId="{17CB4C88-CA2C-4A72-A422-9564B5179B29}" srcId="{9945F361-BDC2-4F80-9043-17DCF57E1807}" destId="{61998539-C252-495A-AC82-6E5084C7D16C}" srcOrd="0" destOrd="0" parTransId="{9A3A2DEA-C590-4869-86A5-0C15214047D2}" sibTransId="{3CACB242-9091-4EAC-905D-D575C3F05D4E}"/>
    <dgm:cxn modelId="{C0A00D8D-4400-4F1F-B213-1ACA4364D8CD}" type="presOf" srcId="{B37EAB86-C2C2-4484-A080-B7E6F327E04C}" destId="{471B6DD2-7BAF-42B2-9171-2696608A3078}" srcOrd="0" destOrd="0" presId="urn:microsoft.com/office/officeart/2005/8/layout/cycle2"/>
    <dgm:cxn modelId="{B090A28F-1F50-416A-9CE3-7F913F7BE86C}" type="presOf" srcId="{3A7D955A-D823-4F29-A382-6325C21E6CD6}" destId="{7E43BC35-BB47-4F9C-AC70-9A1F689748B8}" srcOrd="0" destOrd="0" presId="urn:microsoft.com/office/officeart/2005/8/layout/cycle2"/>
    <dgm:cxn modelId="{EEFBD992-3873-46F6-AA48-A0B84D5DDF76}" type="presOf" srcId="{22765ED5-BCEC-4790-9775-A3E381DFA9A3}" destId="{D89A725C-7B2B-4B88-A2C6-DDD2F44CDB48}" srcOrd="1" destOrd="0" presId="urn:microsoft.com/office/officeart/2005/8/layout/cycle2"/>
    <dgm:cxn modelId="{CE010CA7-4FEF-45CB-9E42-A602B589F0BC}" type="presOf" srcId="{3549BA99-DBFC-4BB2-9B96-ECAD8B7CFDD1}" destId="{5EF35081-D153-4CD2-8E09-B125650B5470}" srcOrd="0" destOrd="0" presId="urn:microsoft.com/office/officeart/2005/8/layout/cycle2"/>
    <dgm:cxn modelId="{E2757AAE-8710-4E00-9D9F-2827664E59B0}" type="presOf" srcId="{2B67FF96-527C-4A3E-96ED-D23DC7C8CB9C}" destId="{F1310FC9-D601-46CF-A673-3342CFB5494B}" srcOrd="0" destOrd="0" presId="urn:microsoft.com/office/officeart/2005/8/layout/cycle2"/>
    <dgm:cxn modelId="{2D7B75B2-F57A-4A39-9934-85DC5948DF9C}" srcId="{C43E8CF3-8695-4B16-94D9-DB2A9188FE1E}" destId="{DA6EBCE1-1F67-453D-860A-DF40FCB8A174}" srcOrd="0" destOrd="0" parTransId="{36E8CEE8-59D1-495F-A194-46B486B322DD}" sibTransId="{798D1FA5-B503-4139-B41F-5A54EB8787E4}"/>
    <dgm:cxn modelId="{F86701B3-1F40-4A77-B8E6-C1D1A1D9FBB3}" type="presOf" srcId="{9945F361-BDC2-4F80-9043-17DCF57E1807}" destId="{D5B63631-ED92-48AA-84CF-F3E9C8B7AB11}" srcOrd="0" destOrd="0" presId="urn:microsoft.com/office/officeart/2005/8/layout/cycle2"/>
    <dgm:cxn modelId="{580D10B4-FF2C-4752-843D-5861EDABFF2C}" type="presOf" srcId="{D2839F64-ECDB-4F86-AF1A-BB10EC76F6EA}" destId="{F3549CD6-B0F1-4988-80BE-8A0E71A6CA82}" srcOrd="0" destOrd="1" presId="urn:microsoft.com/office/officeart/2005/8/layout/cycle2"/>
    <dgm:cxn modelId="{58FB15B9-C54C-4871-82C1-4B21C3589357}" type="presOf" srcId="{B37EAB86-C2C2-4484-A080-B7E6F327E04C}" destId="{B8C95779-0762-4289-B00E-F1E0F9C9C57F}" srcOrd="1" destOrd="0" presId="urn:microsoft.com/office/officeart/2005/8/layout/cycle2"/>
    <dgm:cxn modelId="{0B9F75BF-38D6-4012-8BB3-DEEA19D89E43}" type="presOf" srcId="{ACDC30DE-7512-4689-BF77-5A5F0F31943C}" destId="{E6F30272-4631-4EAC-BAF7-8BC343F8F2A2}" srcOrd="1" destOrd="0" presId="urn:microsoft.com/office/officeart/2005/8/layout/cycle2"/>
    <dgm:cxn modelId="{64C284C6-5CB6-4110-A3F0-9DBEC2F8FB3E}" type="presOf" srcId="{61998539-C252-495A-AC82-6E5084C7D16C}" destId="{D5B63631-ED92-48AA-84CF-F3E9C8B7AB11}" srcOrd="0" destOrd="1" presId="urn:microsoft.com/office/officeart/2005/8/layout/cycle2"/>
    <dgm:cxn modelId="{968E04C8-F397-4E4E-9823-488699664B85}" type="presOf" srcId="{4A16C339-C140-4E55-9C1F-8204D30CFD07}" destId="{E7E0B5A5-EDAE-4A58-A97F-8ED10EB1A186}" srcOrd="0" destOrd="0" presId="urn:microsoft.com/office/officeart/2005/8/layout/cycle2"/>
    <dgm:cxn modelId="{6326D6C8-84FE-4D4D-8655-9E757F0BBB21}" srcId="{F186D564-F5AA-4FAA-9B32-6C741A575A4F}" destId="{9945F361-BDC2-4F80-9043-17DCF57E1807}" srcOrd="9" destOrd="0" parTransId="{3F72EDF9-F76A-4D08-843E-195225A71EC3}" sibTransId="{F929F17B-C0B9-486E-A843-C2CBD831657C}"/>
    <dgm:cxn modelId="{8EA7C6CB-5EF3-4939-898F-684C095A0411}" type="presOf" srcId="{1072AD6C-DE41-4895-A41F-629317492153}" destId="{5EF35081-D153-4CD2-8E09-B125650B5470}" srcOrd="0" destOrd="1" presId="urn:microsoft.com/office/officeart/2005/8/layout/cycle2"/>
    <dgm:cxn modelId="{C0B665CC-82F6-45D0-A3F7-3DA9BBB1E8DD}" type="presOf" srcId="{99402232-6039-4A65-AD0D-CB641FAD8B9B}" destId="{993246B1-F3AA-45BD-80F1-F2893B9977A7}" srcOrd="0" destOrd="0" presId="urn:microsoft.com/office/officeart/2005/8/layout/cycle2"/>
    <dgm:cxn modelId="{71464ECF-9F22-4CCD-A4A3-8137AE89A41C}" type="presOf" srcId="{49129E7E-5C09-40AF-9E52-B543F0B21F67}" destId="{6FE11F2F-DD59-449F-AD83-4427863EC234}" srcOrd="1" destOrd="0" presId="urn:microsoft.com/office/officeart/2005/8/layout/cycle2"/>
    <dgm:cxn modelId="{D3D96CD1-4D28-4ED8-A3BC-26CB77A09AFB}" type="presOf" srcId="{B130B90B-A7B4-4461-9749-95BF82BC0E64}" destId="{7096BA39-9006-428C-8335-B2D19F6D7087}" srcOrd="0" destOrd="0" presId="urn:microsoft.com/office/officeart/2005/8/layout/cycle2"/>
    <dgm:cxn modelId="{CBE5F9D1-4E1E-497B-B867-CDD3698BD45F}" srcId="{3549BA99-DBFC-4BB2-9B96-ECAD8B7CFDD1}" destId="{1072AD6C-DE41-4895-A41F-629317492153}" srcOrd="0" destOrd="0" parTransId="{D56B07DB-724F-4BFD-97A1-19513D988D68}" sibTransId="{6E4B1B12-26EF-49E9-8969-11F18E37FB65}"/>
    <dgm:cxn modelId="{DC2143D6-B15E-47EF-94D2-6646B58B51A1}" type="presOf" srcId="{677F4F91-0A63-4F05-8080-506028D2158F}" destId="{0CB36888-8F03-4223-BE3E-195886C190F5}" srcOrd="0" destOrd="1" presId="urn:microsoft.com/office/officeart/2005/8/layout/cycle2"/>
    <dgm:cxn modelId="{44AB7FDC-C312-41BF-AD15-E2F3C521CF6B}" type="presOf" srcId="{F186D564-F5AA-4FAA-9B32-6C741A575A4F}" destId="{0B9CCA70-887C-4CF7-B379-D9750B59C358}" srcOrd="0" destOrd="0" presId="urn:microsoft.com/office/officeart/2005/8/layout/cycle2"/>
    <dgm:cxn modelId="{1CB2F7EB-C48F-4A77-BFD0-FE24613B9127}" srcId="{F186D564-F5AA-4FAA-9B32-6C741A575A4F}" destId="{C43E8CF3-8695-4B16-94D9-DB2A9188FE1E}" srcOrd="7" destOrd="0" parTransId="{07712FF5-154C-4A32-B486-735AEC669CEA}" sibTransId="{ACDC30DE-7512-4689-BF77-5A5F0F31943C}"/>
    <dgm:cxn modelId="{7E6280F1-939E-4EF0-85B1-DA8DACE52045}" srcId="{10435E05-6774-4F6A-ACC0-7A31BDFE6EA9}" destId="{2BA00C81-D1BB-4DCE-8980-7AF6F5BD0251}" srcOrd="1" destOrd="0" parTransId="{5D559775-FCD0-49D0-A92E-35D1CF4792D2}" sibTransId="{B6970CCF-84B4-47F6-8F3A-99EA32A6815F}"/>
    <dgm:cxn modelId="{17D4AAF1-CD9C-4E2D-A435-CAC7DC7E2193}" srcId="{F186D564-F5AA-4FAA-9B32-6C741A575A4F}" destId="{B130B90B-A7B4-4461-9749-95BF82BC0E64}" srcOrd="5" destOrd="0" parTransId="{2B1A3CD1-EC78-49FB-80E7-425E28281335}" sibTransId="{99402232-6039-4A65-AD0D-CB641FAD8B9B}"/>
    <dgm:cxn modelId="{224E58F3-AF92-4256-B549-43B974560ACE}" type="presOf" srcId="{239C431A-4DFB-4A89-9E8E-86B56326CC4F}" destId="{F79000DF-85A3-45D0-B6ED-6CE56A31DAAA}" srcOrd="1" destOrd="0" presId="urn:microsoft.com/office/officeart/2005/8/layout/cycle2"/>
    <dgm:cxn modelId="{D8A80FF9-6771-45D7-B43B-9FD79A2D5EEB}" type="presOf" srcId="{2B67FF96-527C-4A3E-96ED-D23DC7C8CB9C}" destId="{5165C562-AD2F-4D5E-906C-131A2DFDEE8B}" srcOrd="1" destOrd="0" presId="urn:microsoft.com/office/officeart/2005/8/layout/cycle2"/>
    <dgm:cxn modelId="{5978ABFF-41B9-4C1F-BDD4-9D7A7A583EAF}" type="presOf" srcId="{75C3BD60-4385-404F-A242-5C8B4C027D54}" destId="{AF9B4CA0-C526-4C4C-AC67-DC82CD7F5AAE}" srcOrd="0" destOrd="0" presId="urn:microsoft.com/office/officeart/2005/8/layout/cycle2"/>
    <dgm:cxn modelId="{97DEBD16-7C4D-421B-A158-FA1396F81B80}" type="presParOf" srcId="{0B9CCA70-887C-4CF7-B379-D9750B59C358}" destId="{EB31B031-0932-473C-8DDC-AB65C408C76E}" srcOrd="0" destOrd="0" presId="urn:microsoft.com/office/officeart/2005/8/layout/cycle2"/>
    <dgm:cxn modelId="{C3E0305C-7EE3-421C-B649-0EB840D7974B}" type="presParOf" srcId="{0B9CCA70-887C-4CF7-B379-D9750B59C358}" destId="{AED795E1-B453-4014-837C-4D81F074E3CE}" srcOrd="1" destOrd="0" presId="urn:microsoft.com/office/officeart/2005/8/layout/cycle2"/>
    <dgm:cxn modelId="{EB3BC5AF-C5D3-4047-85D8-799DD838E25D}" type="presParOf" srcId="{AED795E1-B453-4014-837C-4D81F074E3CE}" destId="{A8A1FD78-55FD-4E71-9510-1346E0A2C8D5}" srcOrd="0" destOrd="0" presId="urn:microsoft.com/office/officeart/2005/8/layout/cycle2"/>
    <dgm:cxn modelId="{138AAFBA-2C79-4866-826A-20FCD351F415}" type="presParOf" srcId="{0B9CCA70-887C-4CF7-B379-D9750B59C358}" destId="{F3549CD6-B0F1-4988-80BE-8A0E71A6CA82}" srcOrd="2" destOrd="0" presId="urn:microsoft.com/office/officeart/2005/8/layout/cycle2"/>
    <dgm:cxn modelId="{45AB2DC8-3E9B-4956-A4BA-7E6E2F5D8E7C}" type="presParOf" srcId="{0B9CCA70-887C-4CF7-B379-D9750B59C358}" destId="{471B6DD2-7BAF-42B2-9171-2696608A3078}" srcOrd="3" destOrd="0" presId="urn:microsoft.com/office/officeart/2005/8/layout/cycle2"/>
    <dgm:cxn modelId="{26C8D6FF-E521-4345-BDB6-F9CD0AAA57F7}" type="presParOf" srcId="{471B6DD2-7BAF-42B2-9171-2696608A3078}" destId="{B8C95779-0762-4289-B00E-F1E0F9C9C57F}" srcOrd="0" destOrd="0" presId="urn:microsoft.com/office/officeart/2005/8/layout/cycle2"/>
    <dgm:cxn modelId="{008B6201-C3EA-4441-8839-B66EC0B05F82}" type="presParOf" srcId="{0B9CCA70-887C-4CF7-B379-D9750B59C358}" destId="{7E43BC35-BB47-4F9C-AC70-9A1F689748B8}" srcOrd="4" destOrd="0" presId="urn:microsoft.com/office/officeart/2005/8/layout/cycle2"/>
    <dgm:cxn modelId="{53F4478D-6BA9-45A2-915E-2231724E21CC}" type="presParOf" srcId="{0B9CCA70-887C-4CF7-B379-D9750B59C358}" destId="{AF9B4CA0-C526-4C4C-AC67-DC82CD7F5AAE}" srcOrd="5" destOrd="0" presId="urn:microsoft.com/office/officeart/2005/8/layout/cycle2"/>
    <dgm:cxn modelId="{44E3A955-1AC2-45BE-BC37-EB88CBE794C7}" type="presParOf" srcId="{AF9B4CA0-C526-4C4C-AC67-DC82CD7F5AAE}" destId="{1DDBF3FB-6BDE-40A1-8194-A9FCD1FADA44}" srcOrd="0" destOrd="0" presId="urn:microsoft.com/office/officeart/2005/8/layout/cycle2"/>
    <dgm:cxn modelId="{D048F8EA-4743-4299-9F20-3752223407F1}" type="presParOf" srcId="{0B9CCA70-887C-4CF7-B379-D9750B59C358}" destId="{0CB36888-8F03-4223-BE3E-195886C190F5}" srcOrd="6" destOrd="0" presId="urn:microsoft.com/office/officeart/2005/8/layout/cycle2"/>
    <dgm:cxn modelId="{459BCB92-30CC-40CC-B351-0BAFA72E0AF0}" type="presParOf" srcId="{0B9CCA70-887C-4CF7-B379-D9750B59C358}" destId="{90EC3B88-5A3E-4899-AA61-291BB6AF1768}" srcOrd="7" destOrd="0" presId="urn:microsoft.com/office/officeart/2005/8/layout/cycle2"/>
    <dgm:cxn modelId="{D8F8AED7-C11D-4C1B-9D95-86ABA32A5A97}" type="presParOf" srcId="{90EC3B88-5A3E-4899-AA61-291BB6AF1768}" destId="{6FE11F2F-DD59-449F-AD83-4427863EC234}" srcOrd="0" destOrd="0" presId="urn:microsoft.com/office/officeart/2005/8/layout/cycle2"/>
    <dgm:cxn modelId="{E969482F-A707-4AB1-90BA-6E0F042687D6}" type="presParOf" srcId="{0B9CCA70-887C-4CF7-B379-D9750B59C358}" destId="{5EF35081-D153-4CD2-8E09-B125650B5470}" srcOrd="8" destOrd="0" presId="urn:microsoft.com/office/officeart/2005/8/layout/cycle2"/>
    <dgm:cxn modelId="{021D53FF-8AE9-46A7-9EEA-F95DA040C7B3}" type="presParOf" srcId="{0B9CCA70-887C-4CF7-B379-D9750B59C358}" destId="{3D30D2FE-902D-4D50-8BC4-EDBCF7EA3C96}" srcOrd="9" destOrd="0" presId="urn:microsoft.com/office/officeart/2005/8/layout/cycle2"/>
    <dgm:cxn modelId="{525CA361-473D-495E-A96F-0B1D8EB5558C}" type="presParOf" srcId="{3D30D2FE-902D-4D50-8BC4-EDBCF7EA3C96}" destId="{F79000DF-85A3-45D0-B6ED-6CE56A31DAAA}" srcOrd="0" destOrd="0" presId="urn:microsoft.com/office/officeart/2005/8/layout/cycle2"/>
    <dgm:cxn modelId="{1C45A007-921E-4A5A-9627-4DC91BE67E46}" type="presParOf" srcId="{0B9CCA70-887C-4CF7-B379-D9750B59C358}" destId="{7096BA39-9006-428C-8335-B2D19F6D7087}" srcOrd="10" destOrd="0" presId="urn:microsoft.com/office/officeart/2005/8/layout/cycle2"/>
    <dgm:cxn modelId="{ED49072F-BF04-4407-91B0-FAB3E84D74F5}" type="presParOf" srcId="{0B9CCA70-887C-4CF7-B379-D9750B59C358}" destId="{993246B1-F3AA-45BD-80F1-F2893B9977A7}" srcOrd="11" destOrd="0" presId="urn:microsoft.com/office/officeart/2005/8/layout/cycle2"/>
    <dgm:cxn modelId="{A93A6224-9049-4E1C-867B-402C44F7B0A0}" type="presParOf" srcId="{993246B1-F3AA-45BD-80F1-F2893B9977A7}" destId="{5CD5F0E6-23B7-4317-872E-33734A82B7AF}" srcOrd="0" destOrd="0" presId="urn:microsoft.com/office/officeart/2005/8/layout/cycle2"/>
    <dgm:cxn modelId="{6FEE8D64-F1DD-4752-BB32-131DB38FB3CB}" type="presParOf" srcId="{0B9CCA70-887C-4CF7-B379-D9750B59C358}" destId="{6A50CAC6-FB5E-4795-B5B0-6500492857F1}" srcOrd="12" destOrd="0" presId="urn:microsoft.com/office/officeart/2005/8/layout/cycle2"/>
    <dgm:cxn modelId="{420969E4-6F02-41E9-A8DD-1875CA568D33}" type="presParOf" srcId="{0B9CCA70-887C-4CF7-B379-D9750B59C358}" destId="{F1310FC9-D601-46CF-A673-3342CFB5494B}" srcOrd="13" destOrd="0" presId="urn:microsoft.com/office/officeart/2005/8/layout/cycle2"/>
    <dgm:cxn modelId="{8A012A7B-C19A-47BB-8EA1-D4E4FA5CE8E9}" type="presParOf" srcId="{F1310FC9-D601-46CF-A673-3342CFB5494B}" destId="{5165C562-AD2F-4D5E-906C-131A2DFDEE8B}" srcOrd="0" destOrd="0" presId="urn:microsoft.com/office/officeart/2005/8/layout/cycle2"/>
    <dgm:cxn modelId="{556626D7-52C7-40CE-AB33-2DEFB3C13A1F}" type="presParOf" srcId="{0B9CCA70-887C-4CF7-B379-D9750B59C358}" destId="{B83B252A-EDD5-41EB-A8B4-9AA7922CFF94}" srcOrd="14" destOrd="0" presId="urn:microsoft.com/office/officeart/2005/8/layout/cycle2"/>
    <dgm:cxn modelId="{0883FEDA-E96A-4BF2-9097-D03418BE0E4A}" type="presParOf" srcId="{0B9CCA70-887C-4CF7-B379-D9750B59C358}" destId="{75C2B83B-0E77-4417-9FC2-3D5E037A877E}" srcOrd="15" destOrd="0" presId="urn:microsoft.com/office/officeart/2005/8/layout/cycle2"/>
    <dgm:cxn modelId="{32E90A22-3F8A-400F-8DBA-7BEEE50DE192}" type="presParOf" srcId="{75C2B83B-0E77-4417-9FC2-3D5E037A877E}" destId="{E6F30272-4631-4EAC-BAF7-8BC343F8F2A2}" srcOrd="0" destOrd="0" presId="urn:microsoft.com/office/officeart/2005/8/layout/cycle2"/>
    <dgm:cxn modelId="{AC4A6D92-B52A-48E0-B78A-EF3961CB8EDF}" type="presParOf" srcId="{0B9CCA70-887C-4CF7-B379-D9750B59C358}" destId="{FA7014E2-B223-40C3-9140-A1CD110D6151}" srcOrd="16" destOrd="0" presId="urn:microsoft.com/office/officeart/2005/8/layout/cycle2"/>
    <dgm:cxn modelId="{14D73AAE-AD6C-41DC-A738-883843643A2C}" type="presParOf" srcId="{0B9CCA70-887C-4CF7-B379-D9750B59C358}" destId="{E7E0B5A5-EDAE-4A58-A97F-8ED10EB1A186}" srcOrd="17" destOrd="0" presId="urn:microsoft.com/office/officeart/2005/8/layout/cycle2"/>
    <dgm:cxn modelId="{AD7B4741-9570-4549-AD66-8CE017BE3002}" type="presParOf" srcId="{E7E0B5A5-EDAE-4A58-A97F-8ED10EB1A186}" destId="{9B80A62F-91E8-4C8B-9640-02D338A7F3AB}" srcOrd="0" destOrd="0" presId="urn:microsoft.com/office/officeart/2005/8/layout/cycle2"/>
    <dgm:cxn modelId="{49DDD570-A97F-4EC7-A6F4-92F4C5C2B33B}" type="presParOf" srcId="{0B9CCA70-887C-4CF7-B379-D9750B59C358}" destId="{D5B63631-ED92-48AA-84CF-F3E9C8B7AB11}" srcOrd="18" destOrd="0" presId="urn:microsoft.com/office/officeart/2005/8/layout/cycle2"/>
    <dgm:cxn modelId="{68483CC1-CAE3-46B0-A0FD-0189B7A78607}" type="presParOf" srcId="{0B9CCA70-887C-4CF7-B379-D9750B59C358}" destId="{56CAD10F-4CC7-47D3-9CBB-FCBECDDB1438}" srcOrd="19" destOrd="0" presId="urn:microsoft.com/office/officeart/2005/8/layout/cycle2"/>
    <dgm:cxn modelId="{8CD34E22-FF26-4EB0-9C8B-F3AE6453A324}" type="presParOf" srcId="{56CAD10F-4CC7-47D3-9CBB-FCBECDDB1438}" destId="{474F11A2-3640-4C86-AC8D-3E3736F8F3D8}" srcOrd="0" destOrd="0" presId="urn:microsoft.com/office/officeart/2005/8/layout/cycle2"/>
    <dgm:cxn modelId="{95AA7269-E2C5-4AA2-A0DD-0F974FAC894F}" type="presParOf" srcId="{0B9CCA70-887C-4CF7-B379-D9750B59C358}" destId="{F6DEF833-0C91-423B-8BAA-339E7DA4792E}" srcOrd="20" destOrd="0" presId="urn:microsoft.com/office/officeart/2005/8/layout/cycle2"/>
    <dgm:cxn modelId="{2A8A5C25-9032-4103-A0A4-D0A187FED196}" type="presParOf" srcId="{0B9CCA70-887C-4CF7-B379-D9750B59C358}" destId="{120CD8DC-4066-4125-BE45-2405B5729340}" srcOrd="21" destOrd="0" presId="urn:microsoft.com/office/officeart/2005/8/layout/cycle2"/>
    <dgm:cxn modelId="{BE636C5B-2F38-4151-84BA-B41E5A3BB32B}" type="presParOf" srcId="{120CD8DC-4066-4125-BE45-2405B5729340}" destId="{D89A725C-7B2B-4B88-A2C6-DDD2F44CDB4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044102-682B-40C1-B1A8-F27EE5325EE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hu-HU"/>
        </a:p>
      </dgm:t>
    </dgm:pt>
    <dgm:pt modelId="{7AAA30CA-12D0-468F-AFF3-ED3F970C0CA4}">
      <dgm:prSet/>
      <dgm:spPr/>
      <dgm:t>
        <a:bodyPr/>
        <a:lstStyle/>
        <a:p>
          <a:r>
            <a:rPr lang="hu-HU"/>
            <a:t>Kérelem</a:t>
          </a:r>
        </a:p>
      </dgm:t>
    </dgm:pt>
    <dgm:pt modelId="{F9B6BE50-ABDB-45A3-940A-D36510A10FB9}" type="parTrans" cxnId="{ADBDE5A6-6845-4F78-92BA-AFF305AD2F3B}">
      <dgm:prSet/>
      <dgm:spPr/>
      <dgm:t>
        <a:bodyPr/>
        <a:lstStyle/>
        <a:p>
          <a:endParaRPr lang="hu-HU"/>
        </a:p>
      </dgm:t>
    </dgm:pt>
    <dgm:pt modelId="{2C9EB480-CB05-4591-97FA-E14D5660FF7B}" type="sibTrans" cxnId="{ADBDE5A6-6845-4F78-92BA-AFF305AD2F3B}">
      <dgm:prSet/>
      <dgm:spPr/>
      <dgm:t>
        <a:bodyPr/>
        <a:lstStyle/>
        <a:p>
          <a:endParaRPr lang="hu-HU"/>
        </a:p>
      </dgm:t>
    </dgm:pt>
    <dgm:pt modelId="{2E89322C-DAF1-4572-A2F1-A3BC6EC0BDD1}">
      <dgm:prSet/>
      <dgm:spPr/>
      <dgm:t>
        <a:bodyPr/>
        <a:lstStyle/>
        <a:p>
          <a:r>
            <a:rPr lang="hu-HU"/>
            <a:t>urls.py</a:t>
          </a:r>
        </a:p>
      </dgm:t>
    </dgm:pt>
    <dgm:pt modelId="{EF4E27FE-F772-4353-BFBE-A2AA3065F7CE}" type="parTrans" cxnId="{05FCCA04-2FE0-4C4D-8F6E-1BC0DC8F2002}">
      <dgm:prSet/>
      <dgm:spPr/>
      <dgm:t>
        <a:bodyPr/>
        <a:lstStyle/>
        <a:p>
          <a:endParaRPr lang="hu-HU"/>
        </a:p>
      </dgm:t>
    </dgm:pt>
    <dgm:pt modelId="{6A5E2546-E42D-4669-900A-DA4BF3565A4B}" type="sibTrans" cxnId="{05FCCA04-2FE0-4C4D-8F6E-1BC0DC8F2002}">
      <dgm:prSet/>
      <dgm:spPr/>
      <dgm:t>
        <a:bodyPr/>
        <a:lstStyle/>
        <a:p>
          <a:endParaRPr lang="hu-HU"/>
        </a:p>
      </dgm:t>
    </dgm:pt>
    <dgm:pt modelId="{B039A83B-7825-4E1E-96C9-A7CD6B865984}">
      <dgm:prSet/>
      <dgm:spPr/>
      <dgm:t>
        <a:bodyPr/>
        <a:lstStyle/>
        <a:p>
          <a:r>
            <a:rPr lang="hu-HU"/>
            <a:t>Megfelelő oldal függvény</a:t>
          </a:r>
        </a:p>
      </dgm:t>
    </dgm:pt>
    <dgm:pt modelId="{A0D650C0-7BFC-481D-8546-1CAAB0ED99ED}" type="parTrans" cxnId="{4ED9E465-4662-4D3A-A8C0-1E68F1211357}">
      <dgm:prSet/>
      <dgm:spPr/>
      <dgm:t>
        <a:bodyPr/>
        <a:lstStyle/>
        <a:p>
          <a:endParaRPr lang="hu-HU"/>
        </a:p>
      </dgm:t>
    </dgm:pt>
    <dgm:pt modelId="{E9F8D74C-C37B-4A9F-A233-A82C486A3374}" type="sibTrans" cxnId="{4ED9E465-4662-4D3A-A8C0-1E68F1211357}">
      <dgm:prSet/>
      <dgm:spPr/>
      <dgm:t>
        <a:bodyPr/>
        <a:lstStyle/>
        <a:p>
          <a:endParaRPr lang="hu-HU"/>
        </a:p>
      </dgm:t>
    </dgm:pt>
    <dgm:pt modelId="{D2686ED2-95E2-47B7-A006-7E407CFBDC0D}">
      <dgm:prSet/>
      <dgm:spPr/>
      <dgm:t>
        <a:bodyPr/>
        <a:lstStyle/>
        <a:p>
          <a:r>
            <a:rPr lang="hu-HU"/>
            <a:t>views.py</a:t>
          </a:r>
        </a:p>
      </dgm:t>
    </dgm:pt>
    <dgm:pt modelId="{AEB3C320-DFFE-49EC-8626-C93DF1949DE5}" type="parTrans" cxnId="{07E55F0A-3F13-473E-8B52-3E2FFD731A6C}">
      <dgm:prSet/>
      <dgm:spPr/>
      <dgm:t>
        <a:bodyPr/>
        <a:lstStyle/>
        <a:p>
          <a:endParaRPr lang="hu-HU"/>
        </a:p>
      </dgm:t>
    </dgm:pt>
    <dgm:pt modelId="{63B00E5C-5E29-49AA-8930-E3F7CC4049D3}" type="sibTrans" cxnId="{07E55F0A-3F13-473E-8B52-3E2FFD731A6C}">
      <dgm:prSet/>
      <dgm:spPr/>
      <dgm:t>
        <a:bodyPr/>
        <a:lstStyle/>
        <a:p>
          <a:endParaRPr lang="hu-HU"/>
        </a:p>
      </dgm:t>
    </dgm:pt>
    <dgm:pt modelId="{9DE08250-0BE0-4E5A-8715-C4BF7CA42DD0}">
      <dgm:prSet/>
      <dgm:spPr/>
      <dgm:t>
        <a:bodyPr/>
        <a:lstStyle/>
        <a:p>
          <a:r>
            <a:rPr lang="hu-HU"/>
            <a:t>Megfelelő űrlap használata</a:t>
          </a:r>
        </a:p>
      </dgm:t>
    </dgm:pt>
    <dgm:pt modelId="{2E158675-AC66-48B9-8B24-A0E14AFF9483}" type="parTrans" cxnId="{A252F49E-8D76-4EF0-BDFD-74BFE2156269}">
      <dgm:prSet/>
      <dgm:spPr/>
      <dgm:t>
        <a:bodyPr/>
        <a:lstStyle/>
        <a:p>
          <a:endParaRPr lang="hu-HU"/>
        </a:p>
      </dgm:t>
    </dgm:pt>
    <dgm:pt modelId="{4373FF8A-DF74-4944-B7AD-C6A41BDD8C90}" type="sibTrans" cxnId="{A252F49E-8D76-4EF0-BDFD-74BFE2156269}">
      <dgm:prSet/>
      <dgm:spPr/>
      <dgm:t>
        <a:bodyPr/>
        <a:lstStyle/>
        <a:p>
          <a:endParaRPr lang="hu-HU"/>
        </a:p>
      </dgm:t>
    </dgm:pt>
    <dgm:pt modelId="{05A667EE-DEF3-48C2-A708-41F70212EB73}">
      <dgm:prSet/>
      <dgm:spPr/>
      <dgm:t>
        <a:bodyPr/>
        <a:lstStyle/>
        <a:p>
          <a:r>
            <a:rPr lang="hu-HU"/>
            <a:t>views.py</a:t>
          </a:r>
        </a:p>
      </dgm:t>
    </dgm:pt>
    <dgm:pt modelId="{A173D4CA-5F62-48DD-B70F-E7042B5EA683}" type="parTrans" cxnId="{0140CC1F-0D8F-4F98-BE6E-A0E8FE0EB4F2}">
      <dgm:prSet/>
      <dgm:spPr/>
      <dgm:t>
        <a:bodyPr/>
        <a:lstStyle/>
        <a:p>
          <a:endParaRPr lang="hu-HU"/>
        </a:p>
      </dgm:t>
    </dgm:pt>
    <dgm:pt modelId="{988B5445-40F7-4445-A7DF-3469160B048E}" type="sibTrans" cxnId="{0140CC1F-0D8F-4F98-BE6E-A0E8FE0EB4F2}">
      <dgm:prSet/>
      <dgm:spPr/>
      <dgm:t>
        <a:bodyPr/>
        <a:lstStyle/>
        <a:p>
          <a:endParaRPr lang="hu-HU"/>
        </a:p>
      </dgm:t>
    </dgm:pt>
    <dgm:pt modelId="{E9A83644-D96A-4DE1-9DD9-F36836B86AC3}">
      <dgm:prSet/>
      <dgm:spPr/>
      <dgm:t>
        <a:bodyPr/>
        <a:lstStyle/>
        <a:p>
          <a:r>
            <a:rPr lang="hu-HU"/>
            <a:t>forms.py</a:t>
          </a:r>
        </a:p>
      </dgm:t>
    </dgm:pt>
    <dgm:pt modelId="{8ACD1C99-102E-4876-973E-D427FB0F5B56}" type="parTrans" cxnId="{81868D88-8C17-40BB-AA7D-F43B3FB39E17}">
      <dgm:prSet/>
      <dgm:spPr/>
      <dgm:t>
        <a:bodyPr/>
        <a:lstStyle/>
        <a:p>
          <a:endParaRPr lang="hu-HU"/>
        </a:p>
      </dgm:t>
    </dgm:pt>
    <dgm:pt modelId="{858ADAF9-386B-44B7-864C-CC87C220DC0A}" type="sibTrans" cxnId="{81868D88-8C17-40BB-AA7D-F43B3FB39E17}">
      <dgm:prSet/>
      <dgm:spPr/>
      <dgm:t>
        <a:bodyPr/>
        <a:lstStyle/>
        <a:p>
          <a:endParaRPr lang="hu-HU"/>
        </a:p>
      </dgm:t>
    </dgm:pt>
    <dgm:pt modelId="{DB010B67-67DD-4B4C-A252-72E50C5974B8}">
      <dgm:prSet/>
      <dgm:spPr/>
      <dgm:t>
        <a:bodyPr/>
        <a:lstStyle/>
        <a:p>
          <a:r>
            <a:rPr lang="hu-HU"/>
            <a:t>Adatok és kliens információk átdása</a:t>
          </a:r>
        </a:p>
      </dgm:t>
    </dgm:pt>
    <dgm:pt modelId="{FD8D9C59-ADD5-447B-B928-2C0D79DD2950}" type="parTrans" cxnId="{1A1301C4-FB74-48BA-9065-CA9C5F47A99C}">
      <dgm:prSet/>
      <dgm:spPr/>
      <dgm:t>
        <a:bodyPr/>
        <a:lstStyle/>
        <a:p>
          <a:endParaRPr lang="hu-HU"/>
        </a:p>
      </dgm:t>
    </dgm:pt>
    <dgm:pt modelId="{57249D48-C89F-4E20-87D4-510897291DB8}" type="sibTrans" cxnId="{1A1301C4-FB74-48BA-9065-CA9C5F47A99C}">
      <dgm:prSet/>
      <dgm:spPr/>
      <dgm:t>
        <a:bodyPr/>
        <a:lstStyle/>
        <a:p>
          <a:endParaRPr lang="hu-HU"/>
        </a:p>
      </dgm:t>
    </dgm:pt>
    <dgm:pt modelId="{AE932409-4C54-4B20-B2E3-E0CE37A59654}">
      <dgm:prSet/>
      <dgm:spPr/>
      <dgm:t>
        <a:bodyPr/>
        <a:lstStyle/>
        <a:p>
          <a:r>
            <a:rPr lang="hu-HU"/>
            <a:t>template</a:t>
          </a:r>
        </a:p>
      </dgm:t>
    </dgm:pt>
    <dgm:pt modelId="{51F6388E-9EA4-4336-9A1E-CBDF8BBAF8EF}" type="parTrans" cxnId="{C82A8BF6-CCEA-4EE3-BD47-21A10B823177}">
      <dgm:prSet/>
      <dgm:spPr/>
      <dgm:t>
        <a:bodyPr/>
        <a:lstStyle/>
        <a:p>
          <a:endParaRPr lang="hu-HU"/>
        </a:p>
      </dgm:t>
    </dgm:pt>
    <dgm:pt modelId="{89A31831-67CC-4B10-AE2A-0DEB792A14F0}" type="sibTrans" cxnId="{C82A8BF6-CCEA-4EE3-BD47-21A10B823177}">
      <dgm:prSet/>
      <dgm:spPr/>
      <dgm:t>
        <a:bodyPr/>
        <a:lstStyle/>
        <a:p>
          <a:endParaRPr lang="hu-HU"/>
        </a:p>
      </dgm:t>
    </dgm:pt>
    <dgm:pt modelId="{6DB77CE0-3826-4EAC-B30B-A61ABF6EC1BD}">
      <dgm:prSet/>
      <dgm:spPr/>
      <dgm:t>
        <a:bodyPr/>
        <a:lstStyle/>
        <a:p>
          <a:r>
            <a:rPr lang="hu-HU"/>
            <a:t>Megjelenítés és beküldés</a:t>
          </a:r>
        </a:p>
      </dgm:t>
    </dgm:pt>
    <dgm:pt modelId="{A18B4E9C-3016-4507-87A2-51B6836F9D07}" type="parTrans" cxnId="{B1FAB109-9938-4A2F-8C6A-178E2C465D78}">
      <dgm:prSet/>
      <dgm:spPr/>
      <dgm:t>
        <a:bodyPr/>
        <a:lstStyle/>
        <a:p>
          <a:endParaRPr lang="hu-HU"/>
        </a:p>
      </dgm:t>
    </dgm:pt>
    <dgm:pt modelId="{9625DCCF-D162-45C5-954A-236B9BA3B938}" type="sibTrans" cxnId="{B1FAB109-9938-4A2F-8C6A-178E2C465D78}">
      <dgm:prSet/>
      <dgm:spPr/>
      <dgm:t>
        <a:bodyPr/>
        <a:lstStyle/>
        <a:p>
          <a:endParaRPr lang="hu-HU"/>
        </a:p>
      </dgm:t>
    </dgm:pt>
    <dgm:pt modelId="{7B0862B0-D257-46AC-916D-AA317FF6B4D0}">
      <dgm:prSet/>
      <dgm:spPr/>
      <dgm:t>
        <a:bodyPr/>
        <a:lstStyle/>
        <a:p>
          <a:r>
            <a:rPr lang="hu-HU"/>
            <a:t>template</a:t>
          </a:r>
        </a:p>
      </dgm:t>
    </dgm:pt>
    <dgm:pt modelId="{5AAA971C-D6B9-4E69-8D36-CE5944601635}" type="parTrans" cxnId="{ED0780BA-3399-48E4-8B04-5436C77625CC}">
      <dgm:prSet/>
      <dgm:spPr/>
      <dgm:t>
        <a:bodyPr/>
        <a:lstStyle/>
        <a:p>
          <a:endParaRPr lang="hu-HU"/>
        </a:p>
      </dgm:t>
    </dgm:pt>
    <dgm:pt modelId="{816F057D-66AF-4F25-BA82-7DB55543F69F}" type="sibTrans" cxnId="{ED0780BA-3399-48E4-8B04-5436C77625CC}">
      <dgm:prSet/>
      <dgm:spPr/>
      <dgm:t>
        <a:bodyPr/>
        <a:lstStyle/>
        <a:p>
          <a:endParaRPr lang="hu-HU"/>
        </a:p>
      </dgm:t>
    </dgm:pt>
    <dgm:pt modelId="{A090852A-4485-419B-A26C-44BC032B9D63}">
      <dgm:prSet/>
      <dgm:spPr/>
      <dgm:t>
        <a:bodyPr/>
        <a:lstStyle/>
        <a:p>
          <a:r>
            <a:rPr lang="hu-HU"/>
            <a:t>Validálás és mentés</a:t>
          </a:r>
        </a:p>
      </dgm:t>
    </dgm:pt>
    <dgm:pt modelId="{175246C7-1950-460F-9D68-C1EA1C0152C0}" type="parTrans" cxnId="{04CB7E67-AA0A-4766-BBD0-9315B4BBC325}">
      <dgm:prSet/>
      <dgm:spPr/>
      <dgm:t>
        <a:bodyPr/>
        <a:lstStyle/>
        <a:p>
          <a:endParaRPr lang="hu-HU"/>
        </a:p>
      </dgm:t>
    </dgm:pt>
    <dgm:pt modelId="{50BEDBAC-1F2D-40DE-AECE-21E5B84A0235}" type="sibTrans" cxnId="{04CB7E67-AA0A-4766-BBD0-9315B4BBC325}">
      <dgm:prSet/>
      <dgm:spPr/>
      <dgm:t>
        <a:bodyPr/>
        <a:lstStyle/>
        <a:p>
          <a:endParaRPr lang="hu-HU"/>
        </a:p>
      </dgm:t>
    </dgm:pt>
    <dgm:pt modelId="{BB146768-F7E0-49EE-8E50-3138A51DF27C}">
      <dgm:prSet/>
      <dgm:spPr/>
      <dgm:t>
        <a:bodyPr/>
        <a:lstStyle/>
        <a:p>
          <a:r>
            <a:rPr lang="hu-HU"/>
            <a:t>views.py</a:t>
          </a:r>
        </a:p>
      </dgm:t>
    </dgm:pt>
    <dgm:pt modelId="{16C9E986-B005-4E00-AA9A-EDFE6AE4AC4F}" type="parTrans" cxnId="{8B59F3D7-CDC2-4537-9EC4-A008AD1F0CBC}">
      <dgm:prSet/>
      <dgm:spPr/>
      <dgm:t>
        <a:bodyPr/>
        <a:lstStyle/>
        <a:p>
          <a:endParaRPr lang="hu-HU"/>
        </a:p>
      </dgm:t>
    </dgm:pt>
    <dgm:pt modelId="{88D9B793-FF20-46A3-90FD-DD73673792B8}" type="sibTrans" cxnId="{8B59F3D7-CDC2-4537-9EC4-A008AD1F0CBC}">
      <dgm:prSet/>
      <dgm:spPr/>
      <dgm:t>
        <a:bodyPr/>
        <a:lstStyle/>
        <a:p>
          <a:endParaRPr lang="hu-HU"/>
        </a:p>
      </dgm:t>
    </dgm:pt>
    <dgm:pt modelId="{98D7C75A-4B64-4150-9BAF-9986BB3FEB30}">
      <dgm:prSet/>
      <dgm:spPr/>
      <dgm:t>
        <a:bodyPr/>
        <a:lstStyle/>
        <a:p>
          <a:r>
            <a:rPr lang="hu-HU"/>
            <a:t>models.py</a:t>
          </a:r>
        </a:p>
      </dgm:t>
    </dgm:pt>
    <dgm:pt modelId="{0153DD10-9374-4647-ABE2-9909F031A81A}" type="parTrans" cxnId="{AC7F1C48-1390-418B-AC36-FBE06D93E1D7}">
      <dgm:prSet/>
      <dgm:spPr/>
      <dgm:t>
        <a:bodyPr/>
        <a:lstStyle/>
        <a:p>
          <a:endParaRPr lang="hu-HU"/>
        </a:p>
      </dgm:t>
    </dgm:pt>
    <dgm:pt modelId="{902D8A5C-C7CE-436D-B110-B1D487638966}" type="sibTrans" cxnId="{AC7F1C48-1390-418B-AC36-FBE06D93E1D7}">
      <dgm:prSet/>
      <dgm:spPr/>
      <dgm:t>
        <a:bodyPr/>
        <a:lstStyle/>
        <a:p>
          <a:endParaRPr lang="hu-HU"/>
        </a:p>
      </dgm:t>
    </dgm:pt>
    <dgm:pt modelId="{FF22BDE4-B70E-4316-8234-4AFBCAA723B4}">
      <dgm:prSet/>
      <dgm:spPr/>
      <dgm:t>
        <a:bodyPr/>
        <a:lstStyle/>
        <a:p>
          <a:r>
            <a:rPr lang="hu-HU"/>
            <a:t>Továbbítás</a:t>
          </a:r>
        </a:p>
      </dgm:t>
    </dgm:pt>
    <dgm:pt modelId="{FD6293BD-0A07-428E-BD8A-477C1F245A1B}" type="parTrans" cxnId="{17C426A3-76B5-47D3-8EE7-864B70D5AB84}">
      <dgm:prSet/>
      <dgm:spPr/>
      <dgm:t>
        <a:bodyPr/>
        <a:lstStyle/>
        <a:p>
          <a:endParaRPr lang="hu-HU"/>
        </a:p>
      </dgm:t>
    </dgm:pt>
    <dgm:pt modelId="{910F4790-1787-4E88-B3AC-DD2C973DB2B1}" type="sibTrans" cxnId="{17C426A3-76B5-47D3-8EE7-864B70D5AB84}">
      <dgm:prSet/>
      <dgm:spPr/>
      <dgm:t>
        <a:bodyPr/>
        <a:lstStyle/>
        <a:p>
          <a:endParaRPr lang="hu-HU"/>
        </a:p>
      </dgm:t>
    </dgm:pt>
    <dgm:pt modelId="{EDD401B3-74A3-4EF8-A415-75EC694292FD}">
      <dgm:prSet/>
      <dgm:spPr/>
      <dgm:t>
        <a:bodyPr/>
        <a:lstStyle/>
        <a:p>
          <a:r>
            <a:rPr lang="hu-HU"/>
            <a:t>views.py</a:t>
          </a:r>
        </a:p>
      </dgm:t>
    </dgm:pt>
    <dgm:pt modelId="{572FD315-AA09-4842-932F-16FEAED9DA48}" type="parTrans" cxnId="{AB5A86CE-51EF-4D5D-A047-4565592654A1}">
      <dgm:prSet/>
      <dgm:spPr/>
      <dgm:t>
        <a:bodyPr/>
        <a:lstStyle/>
        <a:p>
          <a:endParaRPr lang="hu-HU"/>
        </a:p>
      </dgm:t>
    </dgm:pt>
    <dgm:pt modelId="{C4D8FAC8-E83F-443D-8F5D-F7A2C43869DD}" type="sibTrans" cxnId="{AB5A86CE-51EF-4D5D-A047-4565592654A1}">
      <dgm:prSet/>
      <dgm:spPr/>
      <dgm:t>
        <a:bodyPr/>
        <a:lstStyle/>
        <a:p>
          <a:endParaRPr lang="hu-HU"/>
        </a:p>
      </dgm:t>
    </dgm:pt>
    <dgm:pt modelId="{6A00D912-4E74-4262-B104-5A5C341CC608}" type="pres">
      <dgm:prSet presAssocID="{5E044102-682B-40C1-B1A8-F27EE5325EED}" presName="Name0" presStyleCnt="0">
        <dgm:presLayoutVars>
          <dgm:dir/>
          <dgm:animLvl val="lvl"/>
          <dgm:resizeHandles val="exact"/>
        </dgm:presLayoutVars>
      </dgm:prSet>
      <dgm:spPr/>
    </dgm:pt>
    <dgm:pt modelId="{C95E8AB8-FB30-48E6-805D-31FBE05B901A}" type="pres">
      <dgm:prSet presAssocID="{7AAA30CA-12D0-468F-AFF3-ED3F970C0CA4}" presName="linNode" presStyleCnt="0"/>
      <dgm:spPr/>
    </dgm:pt>
    <dgm:pt modelId="{E24A83DB-CB3A-49D4-85C7-E725A113417C}" type="pres">
      <dgm:prSet presAssocID="{7AAA30CA-12D0-468F-AFF3-ED3F970C0CA4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7D33237C-4D8F-4D66-9582-D4150AE4983E}" type="pres">
      <dgm:prSet presAssocID="{7AAA30CA-12D0-468F-AFF3-ED3F970C0CA4}" presName="descendantText" presStyleLbl="alignAccFollowNode1" presStyleIdx="0" presStyleCnt="7">
        <dgm:presLayoutVars>
          <dgm:bulletEnabled val="1"/>
        </dgm:presLayoutVars>
      </dgm:prSet>
      <dgm:spPr/>
    </dgm:pt>
    <dgm:pt modelId="{7A519E9D-2FDA-425C-8CA7-7563812492D4}" type="pres">
      <dgm:prSet presAssocID="{2C9EB480-CB05-4591-97FA-E14D5660FF7B}" presName="sp" presStyleCnt="0"/>
      <dgm:spPr/>
    </dgm:pt>
    <dgm:pt modelId="{852217C1-B01B-456A-9FF2-84772D33350C}" type="pres">
      <dgm:prSet presAssocID="{B039A83B-7825-4E1E-96C9-A7CD6B865984}" presName="linNode" presStyleCnt="0"/>
      <dgm:spPr/>
    </dgm:pt>
    <dgm:pt modelId="{67FAF0B0-DE4F-4127-8132-B7685F0BC6CE}" type="pres">
      <dgm:prSet presAssocID="{B039A83B-7825-4E1E-96C9-A7CD6B865984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146D4CF1-276F-4364-9837-A0A6C79E742F}" type="pres">
      <dgm:prSet presAssocID="{B039A83B-7825-4E1E-96C9-A7CD6B865984}" presName="descendantText" presStyleLbl="alignAccFollowNode1" presStyleIdx="1" presStyleCnt="7">
        <dgm:presLayoutVars>
          <dgm:bulletEnabled val="1"/>
        </dgm:presLayoutVars>
      </dgm:prSet>
      <dgm:spPr/>
    </dgm:pt>
    <dgm:pt modelId="{03F996E6-AB3F-4608-8645-78C3BDB13A9D}" type="pres">
      <dgm:prSet presAssocID="{E9F8D74C-C37B-4A9F-A233-A82C486A3374}" presName="sp" presStyleCnt="0"/>
      <dgm:spPr/>
    </dgm:pt>
    <dgm:pt modelId="{1BF20FE1-EE91-4EC0-AF10-3FA5D3AEA1D9}" type="pres">
      <dgm:prSet presAssocID="{9DE08250-0BE0-4E5A-8715-C4BF7CA42DD0}" presName="linNode" presStyleCnt="0"/>
      <dgm:spPr/>
    </dgm:pt>
    <dgm:pt modelId="{C1B9D102-4C1E-40B6-82D5-A42027DB2EEC}" type="pres">
      <dgm:prSet presAssocID="{9DE08250-0BE0-4E5A-8715-C4BF7CA42DD0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0ADDD239-FDCE-4033-8FCB-A2DED46DB464}" type="pres">
      <dgm:prSet presAssocID="{9DE08250-0BE0-4E5A-8715-C4BF7CA42DD0}" presName="descendantText" presStyleLbl="alignAccFollowNode1" presStyleIdx="2" presStyleCnt="7">
        <dgm:presLayoutVars>
          <dgm:bulletEnabled val="1"/>
        </dgm:presLayoutVars>
      </dgm:prSet>
      <dgm:spPr/>
    </dgm:pt>
    <dgm:pt modelId="{F1DE9EE3-7DE9-4D48-8DD2-C8E1619BBB91}" type="pres">
      <dgm:prSet presAssocID="{4373FF8A-DF74-4944-B7AD-C6A41BDD8C90}" presName="sp" presStyleCnt="0"/>
      <dgm:spPr/>
    </dgm:pt>
    <dgm:pt modelId="{CF16A353-BA15-48FE-8976-F2B68F74D706}" type="pres">
      <dgm:prSet presAssocID="{DB010B67-67DD-4B4C-A252-72E50C5974B8}" presName="linNode" presStyleCnt="0"/>
      <dgm:spPr/>
    </dgm:pt>
    <dgm:pt modelId="{8993A5DE-41EC-45EB-94E7-66A07F002F2E}" type="pres">
      <dgm:prSet presAssocID="{DB010B67-67DD-4B4C-A252-72E50C5974B8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E0126E6A-A006-4CC8-A51E-CE412CFA7889}" type="pres">
      <dgm:prSet presAssocID="{DB010B67-67DD-4B4C-A252-72E50C5974B8}" presName="descendantText" presStyleLbl="alignAccFollowNode1" presStyleIdx="3" presStyleCnt="7">
        <dgm:presLayoutVars>
          <dgm:bulletEnabled val="1"/>
        </dgm:presLayoutVars>
      </dgm:prSet>
      <dgm:spPr/>
    </dgm:pt>
    <dgm:pt modelId="{1A741AE6-67AF-4331-ACFD-95AAB61D9BE1}" type="pres">
      <dgm:prSet presAssocID="{57249D48-C89F-4E20-87D4-510897291DB8}" presName="sp" presStyleCnt="0"/>
      <dgm:spPr/>
    </dgm:pt>
    <dgm:pt modelId="{8516CAA1-059C-470F-9E15-F08410EB2632}" type="pres">
      <dgm:prSet presAssocID="{6DB77CE0-3826-4EAC-B30B-A61ABF6EC1BD}" presName="linNode" presStyleCnt="0"/>
      <dgm:spPr/>
    </dgm:pt>
    <dgm:pt modelId="{4931C70B-92E4-437C-9A92-64552C704EDE}" type="pres">
      <dgm:prSet presAssocID="{6DB77CE0-3826-4EAC-B30B-A61ABF6EC1BD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D92186EB-0597-4F12-ABFE-360412A8A8FF}" type="pres">
      <dgm:prSet presAssocID="{6DB77CE0-3826-4EAC-B30B-A61ABF6EC1BD}" presName="descendantText" presStyleLbl="alignAccFollowNode1" presStyleIdx="4" presStyleCnt="7">
        <dgm:presLayoutVars>
          <dgm:bulletEnabled val="1"/>
        </dgm:presLayoutVars>
      </dgm:prSet>
      <dgm:spPr/>
    </dgm:pt>
    <dgm:pt modelId="{88B1311E-5AF0-494A-99F8-B410841BECEE}" type="pres">
      <dgm:prSet presAssocID="{9625DCCF-D162-45C5-954A-236B9BA3B938}" presName="sp" presStyleCnt="0"/>
      <dgm:spPr/>
    </dgm:pt>
    <dgm:pt modelId="{5E976E38-1720-44EE-8336-1D79A8A12D1B}" type="pres">
      <dgm:prSet presAssocID="{A090852A-4485-419B-A26C-44BC032B9D63}" presName="linNode" presStyleCnt="0"/>
      <dgm:spPr/>
    </dgm:pt>
    <dgm:pt modelId="{59CE2AFF-315D-4BCD-A582-40F90F80A66E}" type="pres">
      <dgm:prSet presAssocID="{A090852A-4485-419B-A26C-44BC032B9D63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78EB84B-B8EE-4BE1-B473-8515015281F4}" type="pres">
      <dgm:prSet presAssocID="{A090852A-4485-419B-A26C-44BC032B9D63}" presName="descendantText" presStyleLbl="alignAccFollowNode1" presStyleIdx="5" presStyleCnt="7">
        <dgm:presLayoutVars>
          <dgm:bulletEnabled val="1"/>
        </dgm:presLayoutVars>
      </dgm:prSet>
      <dgm:spPr/>
    </dgm:pt>
    <dgm:pt modelId="{4FCAC720-AC47-47BA-9865-7732331A8AB5}" type="pres">
      <dgm:prSet presAssocID="{50BEDBAC-1F2D-40DE-AECE-21E5B84A0235}" presName="sp" presStyleCnt="0"/>
      <dgm:spPr/>
    </dgm:pt>
    <dgm:pt modelId="{9F4A70E4-3B47-40D7-AE5F-1148B2D139D8}" type="pres">
      <dgm:prSet presAssocID="{FF22BDE4-B70E-4316-8234-4AFBCAA723B4}" presName="linNode" presStyleCnt="0"/>
      <dgm:spPr/>
    </dgm:pt>
    <dgm:pt modelId="{6F242963-D9F2-4695-A2BE-EF27C3E32289}" type="pres">
      <dgm:prSet presAssocID="{FF22BDE4-B70E-4316-8234-4AFBCAA723B4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4635D99F-D58B-492F-9A56-39E631939C3A}" type="pres">
      <dgm:prSet presAssocID="{FF22BDE4-B70E-4316-8234-4AFBCAA723B4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D7C9B604-E73E-488F-9223-52FB72D8D8F1}" type="presOf" srcId="{7B0862B0-D257-46AC-916D-AA317FF6B4D0}" destId="{D92186EB-0597-4F12-ABFE-360412A8A8FF}" srcOrd="0" destOrd="0" presId="urn:microsoft.com/office/officeart/2005/8/layout/vList5"/>
    <dgm:cxn modelId="{05FCCA04-2FE0-4C4D-8F6E-1BC0DC8F2002}" srcId="{7AAA30CA-12D0-468F-AFF3-ED3F970C0CA4}" destId="{2E89322C-DAF1-4572-A2F1-A3BC6EC0BDD1}" srcOrd="0" destOrd="0" parTransId="{EF4E27FE-F772-4353-BFBE-A2AA3065F7CE}" sibTransId="{6A5E2546-E42D-4669-900A-DA4BF3565A4B}"/>
    <dgm:cxn modelId="{90192C05-139D-49FF-ACB6-7DE5CA4C7867}" type="presOf" srcId="{B039A83B-7825-4E1E-96C9-A7CD6B865984}" destId="{67FAF0B0-DE4F-4127-8132-B7685F0BC6CE}" srcOrd="0" destOrd="0" presId="urn:microsoft.com/office/officeart/2005/8/layout/vList5"/>
    <dgm:cxn modelId="{B1FAB109-9938-4A2F-8C6A-178E2C465D78}" srcId="{5E044102-682B-40C1-B1A8-F27EE5325EED}" destId="{6DB77CE0-3826-4EAC-B30B-A61ABF6EC1BD}" srcOrd="4" destOrd="0" parTransId="{A18B4E9C-3016-4507-87A2-51B6836F9D07}" sibTransId="{9625DCCF-D162-45C5-954A-236B9BA3B938}"/>
    <dgm:cxn modelId="{C5F5280A-42CE-4E98-8E8B-AFD47FCA513E}" type="presOf" srcId="{98D7C75A-4B64-4150-9BAF-9986BB3FEB30}" destId="{E78EB84B-B8EE-4BE1-B473-8515015281F4}" srcOrd="0" destOrd="1" presId="urn:microsoft.com/office/officeart/2005/8/layout/vList5"/>
    <dgm:cxn modelId="{07E55F0A-3F13-473E-8B52-3E2FFD731A6C}" srcId="{B039A83B-7825-4E1E-96C9-A7CD6B865984}" destId="{D2686ED2-95E2-47B7-A006-7E407CFBDC0D}" srcOrd="0" destOrd="0" parTransId="{AEB3C320-DFFE-49EC-8626-C93DF1949DE5}" sibTransId="{63B00E5C-5E29-49AA-8930-E3F7CC4049D3}"/>
    <dgm:cxn modelId="{0140CC1F-0D8F-4F98-BE6E-A0E8FE0EB4F2}" srcId="{9DE08250-0BE0-4E5A-8715-C4BF7CA42DD0}" destId="{05A667EE-DEF3-48C2-A708-41F70212EB73}" srcOrd="0" destOrd="0" parTransId="{A173D4CA-5F62-48DD-B70F-E7042B5EA683}" sibTransId="{988B5445-40F7-4445-A7DF-3469160B048E}"/>
    <dgm:cxn modelId="{F5BB072D-0E25-4E74-BE6E-DAA4DFEFED33}" type="presOf" srcId="{DB010B67-67DD-4B4C-A252-72E50C5974B8}" destId="{8993A5DE-41EC-45EB-94E7-66A07F002F2E}" srcOrd="0" destOrd="0" presId="urn:microsoft.com/office/officeart/2005/8/layout/vList5"/>
    <dgm:cxn modelId="{7809B03A-B3AB-41FA-90E0-E1A385BC8956}" type="presOf" srcId="{EDD401B3-74A3-4EF8-A415-75EC694292FD}" destId="{4635D99F-D58B-492F-9A56-39E631939C3A}" srcOrd="0" destOrd="0" presId="urn:microsoft.com/office/officeart/2005/8/layout/vList5"/>
    <dgm:cxn modelId="{4DAB3441-8064-454B-AFE3-2E6AEF4FF80C}" type="presOf" srcId="{FF22BDE4-B70E-4316-8234-4AFBCAA723B4}" destId="{6F242963-D9F2-4695-A2BE-EF27C3E32289}" srcOrd="0" destOrd="0" presId="urn:microsoft.com/office/officeart/2005/8/layout/vList5"/>
    <dgm:cxn modelId="{4ED9E465-4662-4D3A-A8C0-1E68F1211357}" srcId="{5E044102-682B-40C1-B1A8-F27EE5325EED}" destId="{B039A83B-7825-4E1E-96C9-A7CD6B865984}" srcOrd="1" destOrd="0" parTransId="{A0D650C0-7BFC-481D-8546-1CAAB0ED99ED}" sibTransId="{E9F8D74C-C37B-4A9F-A233-A82C486A3374}"/>
    <dgm:cxn modelId="{04CB7E67-AA0A-4766-BBD0-9315B4BBC325}" srcId="{5E044102-682B-40C1-B1A8-F27EE5325EED}" destId="{A090852A-4485-419B-A26C-44BC032B9D63}" srcOrd="5" destOrd="0" parTransId="{175246C7-1950-460F-9D68-C1EA1C0152C0}" sibTransId="{50BEDBAC-1F2D-40DE-AECE-21E5B84A0235}"/>
    <dgm:cxn modelId="{AC7F1C48-1390-418B-AC36-FBE06D93E1D7}" srcId="{A090852A-4485-419B-A26C-44BC032B9D63}" destId="{98D7C75A-4B64-4150-9BAF-9986BB3FEB30}" srcOrd="1" destOrd="0" parTransId="{0153DD10-9374-4647-ABE2-9909F031A81A}" sibTransId="{902D8A5C-C7CE-436D-B110-B1D487638966}"/>
    <dgm:cxn modelId="{B78A5C6B-3A19-443E-8D10-547E53264C9A}" type="presOf" srcId="{5E044102-682B-40C1-B1A8-F27EE5325EED}" destId="{6A00D912-4E74-4262-B104-5A5C341CC608}" srcOrd="0" destOrd="0" presId="urn:microsoft.com/office/officeart/2005/8/layout/vList5"/>
    <dgm:cxn modelId="{81868D88-8C17-40BB-AA7D-F43B3FB39E17}" srcId="{9DE08250-0BE0-4E5A-8715-C4BF7CA42DD0}" destId="{E9A83644-D96A-4DE1-9DD9-F36836B86AC3}" srcOrd="1" destOrd="0" parTransId="{8ACD1C99-102E-4876-973E-D427FB0F5B56}" sibTransId="{858ADAF9-386B-44B7-864C-CC87C220DC0A}"/>
    <dgm:cxn modelId="{8E7D9597-0116-4099-9F18-285E9DDF8C02}" type="presOf" srcId="{6DB77CE0-3826-4EAC-B30B-A61ABF6EC1BD}" destId="{4931C70B-92E4-437C-9A92-64552C704EDE}" srcOrd="0" destOrd="0" presId="urn:microsoft.com/office/officeart/2005/8/layout/vList5"/>
    <dgm:cxn modelId="{A252F49E-8D76-4EF0-BDFD-74BFE2156269}" srcId="{5E044102-682B-40C1-B1A8-F27EE5325EED}" destId="{9DE08250-0BE0-4E5A-8715-C4BF7CA42DD0}" srcOrd="2" destOrd="0" parTransId="{2E158675-AC66-48B9-8B24-A0E14AFF9483}" sibTransId="{4373FF8A-DF74-4944-B7AD-C6A41BDD8C90}"/>
    <dgm:cxn modelId="{DB7C35A1-3785-4649-A33C-ED903FFDF7B0}" type="presOf" srcId="{9DE08250-0BE0-4E5A-8715-C4BF7CA42DD0}" destId="{C1B9D102-4C1E-40B6-82D5-A42027DB2EEC}" srcOrd="0" destOrd="0" presId="urn:microsoft.com/office/officeart/2005/8/layout/vList5"/>
    <dgm:cxn modelId="{43FE42A2-5ED5-4E2E-85BD-51A8AC62D857}" type="presOf" srcId="{BB146768-F7E0-49EE-8E50-3138A51DF27C}" destId="{E78EB84B-B8EE-4BE1-B473-8515015281F4}" srcOrd="0" destOrd="0" presId="urn:microsoft.com/office/officeart/2005/8/layout/vList5"/>
    <dgm:cxn modelId="{17C426A3-76B5-47D3-8EE7-864B70D5AB84}" srcId="{5E044102-682B-40C1-B1A8-F27EE5325EED}" destId="{FF22BDE4-B70E-4316-8234-4AFBCAA723B4}" srcOrd="6" destOrd="0" parTransId="{FD6293BD-0A07-428E-BD8A-477C1F245A1B}" sibTransId="{910F4790-1787-4E88-B3AC-DD2C973DB2B1}"/>
    <dgm:cxn modelId="{ADBDE5A6-6845-4F78-92BA-AFF305AD2F3B}" srcId="{5E044102-682B-40C1-B1A8-F27EE5325EED}" destId="{7AAA30CA-12D0-468F-AFF3-ED3F970C0CA4}" srcOrd="0" destOrd="0" parTransId="{F9B6BE50-ABDB-45A3-940A-D36510A10FB9}" sibTransId="{2C9EB480-CB05-4591-97FA-E14D5660FF7B}"/>
    <dgm:cxn modelId="{336B58A9-3C9B-4068-8492-CA0BF3FF4A13}" type="presOf" srcId="{05A667EE-DEF3-48C2-A708-41F70212EB73}" destId="{0ADDD239-FDCE-4033-8FCB-A2DED46DB464}" srcOrd="0" destOrd="0" presId="urn:microsoft.com/office/officeart/2005/8/layout/vList5"/>
    <dgm:cxn modelId="{ED7DA7B2-60BD-4707-B9C9-DA7222B157AB}" type="presOf" srcId="{A090852A-4485-419B-A26C-44BC032B9D63}" destId="{59CE2AFF-315D-4BCD-A582-40F90F80A66E}" srcOrd="0" destOrd="0" presId="urn:microsoft.com/office/officeart/2005/8/layout/vList5"/>
    <dgm:cxn modelId="{4C526FB9-2736-4AA0-8BBA-4B7F5D60BD60}" type="presOf" srcId="{2E89322C-DAF1-4572-A2F1-A3BC6EC0BDD1}" destId="{7D33237C-4D8F-4D66-9582-D4150AE4983E}" srcOrd="0" destOrd="0" presId="urn:microsoft.com/office/officeart/2005/8/layout/vList5"/>
    <dgm:cxn modelId="{ED0780BA-3399-48E4-8B04-5436C77625CC}" srcId="{6DB77CE0-3826-4EAC-B30B-A61ABF6EC1BD}" destId="{7B0862B0-D257-46AC-916D-AA317FF6B4D0}" srcOrd="0" destOrd="0" parTransId="{5AAA971C-D6B9-4E69-8D36-CE5944601635}" sibTransId="{816F057D-66AF-4F25-BA82-7DB55543F69F}"/>
    <dgm:cxn modelId="{9C1BC7BE-C928-418A-AE5E-228AF2E563FA}" type="presOf" srcId="{D2686ED2-95E2-47B7-A006-7E407CFBDC0D}" destId="{146D4CF1-276F-4364-9837-A0A6C79E742F}" srcOrd="0" destOrd="0" presId="urn:microsoft.com/office/officeart/2005/8/layout/vList5"/>
    <dgm:cxn modelId="{EC9F08C0-FCC8-4C23-AA85-F4349DF2595C}" type="presOf" srcId="{E9A83644-D96A-4DE1-9DD9-F36836B86AC3}" destId="{0ADDD239-FDCE-4033-8FCB-A2DED46DB464}" srcOrd="0" destOrd="1" presId="urn:microsoft.com/office/officeart/2005/8/layout/vList5"/>
    <dgm:cxn modelId="{1A1301C4-FB74-48BA-9065-CA9C5F47A99C}" srcId="{5E044102-682B-40C1-B1A8-F27EE5325EED}" destId="{DB010B67-67DD-4B4C-A252-72E50C5974B8}" srcOrd="3" destOrd="0" parTransId="{FD8D9C59-ADD5-447B-B928-2C0D79DD2950}" sibTransId="{57249D48-C89F-4E20-87D4-510897291DB8}"/>
    <dgm:cxn modelId="{2C0F63C8-3A11-4393-A9FC-54C519C650B8}" type="presOf" srcId="{AE932409-4C54-4B20-B2E3-E0CE37A59654}" destId="{E0126E6A-A006-4CC8-A51E-CE412CFA7889}" srcOrd="0" destOrd="0" presId="urn:microsoft.com/office/officeart/2005/8/layout/vList5"/>
    <dgm:cxn modelId="{AB5A86CE-51EF-4D5D-A047-4565592654A1}" srcId="{FF22BDE4-B70E-4316-8234-4AFBCAA723B4}" destId="{EDD401B3-74A3-4EF8-A415-75EC694292FD}" srcOrd="0" destOrd="0" parTransId="{572FD315-AA09-4842-932F-16FEAED9DA48}" sibTransId="{C4D8FAC8-E83F-443D-8F5D-F7A2C43869DD}"/>
    <dgm:cxn modelId="{8B59F3D7-CDC2-4537-9EC4-A008AD1F0CBC}" srcId="{A090852A-4485-419B-A26C-44BC032B9D63}" destId="{BB146768-F7E0-49EE-8E50-3138A51DF27C}" srcOrd="0" destOrd="0" parTransId="{16C9E986-B005-4E00-AA9A-EDFE6AE4AC4F}" sibTransId="{88D9B793-FF20-46A3-90FD-DD73673792B8}"/>
    <dgm:cxn modelId="{086EC5EB-852B-423C-9F3B-242E02DD0960}" type="presOf" srcId="{7AAA30CA-12D0-468F-AFF3-ED3F970C0CA4}" destId="{E24A83DB-CB3A-49D4-85C7-E725A113417C}" srcOrd="0" destOrd="0" presId="urn:microsoft.com/office/officeart/2005/8/layout/vList5"/>
    <dgm:cxn modelId="{C82A8BF6-CCEA-4EE3-BD47-21A10B823177}" srcId="{DB010B67-67DD-4B4C-A252-72E50C5974B8}" destId="{AE932409-4C54-4B20-B2E3-E0CE37A59654}" srcOrd="0" destOrd="0" parTransId="{51F6388E-9EA4-4336-9A1E-CBDF8BBAF8EF}" sibTransId="{89A31831-67CC-4B10-AE2A-0DEB792A14F0}"/>
    <dgm:cxn modelId="{A7CB9FE6-F538-4526-8FA2-270561C77305}" type="presParOf" srcId="{6A00D912-4E74-4262-B104-5A5C341CC608}" destId="{C95E8AB8-FB30-48E6-805D-31FBE05B901A}" srcOrd="0" destOrd="0" presId="urn:microsoft.com/office/officeart/2005/8/layout/vList5"/>
    <dgm:cxn modelId="{B3560F7D-BE4D-4455-B5B3-57B3C1259A3C}" type="presParOf" srcId="{C95E8AB8-FB30-48E6-805D-31FBE05B901A}" destId="{E24A83DB-CB3A-49D4-85C7-E725A113417C}" srcOrd="0" destOrd="0" presId="urn:microsoft.com/office/officeart/2005/8/layout/vList5"/>
    <dgm:cxn modelId="{513FD211-E0DE-4844-9AAE-A3E8EC213177}" type="presParOf" srcId="{C95E8AB8-FB30-48E6-805D-31FBE05B901A}" destId="{7D33237C-4D8F-4D66-9582-D4150AE4983E}" srcOrd="1" destOrd="0" presId="urn:microsoft.com/office/officeart/2005/8/layout/vList5"/>
    <dgm:cxn modelId="{C178CFFD-663E-4BA5-B7C3-1D8396B4EBE6}" type="presParOf" srcId="{6A00D912-4E74-4262-B104-5A5C341CC608}" destId="{7A519E9D-2FDA-425C-8CA7-7563812492D4}" srcOrd="1" destOrd="0" presId="urn:microsoft.com/office/officeart/2005/8/layout/vList5"/>
    <dgm:cxn modelId="{510124CA-D498-4C0A-B1CB-E3195F6F72CE}" type="presParOf" srcId="{6A00D912-4E74-4262-B104-5A5C341CC608}" destId="{852217C1-B01B-456A-9FF2-84772D33350C}" srcOrd="2" destOrd="0" presId="urn:microsoft.com/office/officeart/2005/8/layout/vList5"/>
    <dgm:cxn modelId="{AF2D0F58-8A79-48C9-856D-0FB168AD792D}" type="presParOf" srcId="{852217C1-B01B-456A-9FF2-84772D33350C}" destId="{67FAF0B0-DE4F-4127-8132-B7685F0BC6CE}" srcOrd="0" destOrd="0" presId="urn:microsoft.com/office/officeart/2005/8/layout/vList5"/>
    <dgm:cxn modelId="{BA76DE46-3BA8-4EDA-AC96-1E0858573752}" type="presParOf" srcId="{852217C1-B01B-456A-9FF2-84772D33350C}" destId="{146D4CF1-276F-4364-9837-A0A6C79E742F}" srcOrd="1" destOrd="0" presId="urn:microsoft.com/office/officeart/2005/8/layout/vList5"/>
    <dgm:cxn modelId="{05A78DC2-F95E-4AEA-883B-C6AD21E16011}" type="presParOf" srcId="{6A00D912-4E74-4262-B104-5A5C341CC608}" destId="{03F996E6-AB3F-4608-8645-78C3BDB13A9D}" srcOrd="3" destOrd="0" presId="urn:microsoft.com/office/officeart/2005/8/layout/vList5"/>
    <dgm:cxn modelId="{6E8BC513-D40B-4531-904C-B149EF26E0F1}" type="presParOf" srcId="{6A00D912-4E74-4262-B104-5A5C341CC608}" destId="{1BF20FE1-EE91-4EC0-AF10-3FA5D3AEA1D9}" srcOrd="4" destOrd="0" presId="urn:microsoft.com/office/officeart/2005/8/layout/vList5"/>
    <dgm:cxn modelId="{2E62CE06-458C-4D9E-81E9-1D88B8355FB0}" type="presParOf" srcId="{1BF20FE1-EE91-4EC0-AF10-3FA5D3AEA1D9}" destId="{C1B9D102-4C1E-40B6-82D5-A42027DB2EEC}" srcOrd="0" destOrd="0" presId="urn:microsoft.com/office/officeart/2005/8/layout/vList5"/>
    <dgm:cxn modelId="{03C0E853-2D94-4F0D-B377-F1EEF1EC5068}" type="presParOf" srcId="{1BF20FE1-EE91-4EC0-AF10-3FA5D3AEA1D9}" destId="{0ADDD239-FDCE-4033-8FCB-A2DED46DB464}" srcOrd="1" destOrd="0" presId="urn:microsoft.com/office/officeart/2005/8/layout/vList5"/>
    <dgm:cxn modelId="{FA8EC166-B914-4E5E-B317-0CE209AA59B6}" type="presParOf" srcId="{6A00D912-4E74-4262-B104-5A5C341CC608}" destId="{F1DE9EE3-7DE9-4D48-8DD2-C8E1619BBB91}" srcOrd="5" destOrd="0" presId="urn:microsoft.com/office/officeart/2005/8/layout/vList5"/>
    <dgm:cxn modelId="{AFB97808-8EA0-420C-8B29-74DDC1CE942B}" type="presParOf" srcId="{6A00D912-4E74-4262-B104-5A5C341CC608}" destId="{CF16A353-BA15-48FE-8976-F2B68F74D706}" srcOrd="6" destOrd="0" presId="urn:microsoft.com/office/officeart/2005/8/layout/vList5"/>
    <dgm:cxn modelId="{5AB9363E-7015-4932-B02C-DDCC480E8C07}" type="presParOf" srcId="{CF16A353-BA15-48FE-8976-F2B68F74D706}" destId="{8993A5DE-41EC-45EB-94E7-66A07F002F2E}" srcOrd="0" destOrd="0" presId="urn:microsoft.com/office/officeart/2005/8/layout/vList5"/>
    <dgm:cxn modelId="{56C2E249-0579-4750-80BF-378C86B31EDF}" type="presParOf" srcId="{CF16A353-BA15-48FE-8976-F2B68F74D706}" destId="{E0126E6A-A006-4CC8-A51E-CE412CFA7889}" srcOrd="1" destOrd="0" presId="urn:microsoft.com/office/officeart/2005/8/layout/vList5"/>
    <dgm:cxn modelId="{03293F30-6453-459A-984E-7056329BA391}" type="presParOf" srcId="{6A00D912-4E74-4262-B104-5A5C341CC608}" destId="{1A741AE6-67AF-4331-ACFD-95AAB61D9BE1}" srcOrd="7" destOrd="0" presId="urn:microsoft.com/office/officeart/2005/8/layout/vList5"/>
    <dgm:cxn modelId="{E1599177-2770-4C81-9984-1E3DEA46DDE6}" type="presParOf" srcId="{6A00D912-4E74-4262-B104-5A5C341CC608}" destId="{8516CAA1-059C-470F-9E15-F08410EB2632}" srcOrd="8" destOrd="0" presId="urn:microsoft.com/office/officeart/2005/8/layout/vList5"/>
    <dgm:cxn modelId="{5F34A305-9FF0-454E-8971-DA2CC752700D}" type="presParOf" srcId="{8516CAA1-059C-470F-9E15-F08410EB2632}" destId="{4931C70B-92E4-437C-9A92-64552C704EDE}" srcOrd="0" destOrd="0" presId="urn:microsoft.com/office/officeart/2005/8/layout/vList5"/>
    <dgm:cxn modelId="{ED23A1EC-9A9A-4303-B87B-96FCFE6C8CFE}" type="presParOf" srcId="{8516CAA1-059C-470F-9E15-F08410EB2632}" destId="{D92186EB-0597-4F12-ABFE-360412A8A8FF}" srcOrd="1" destOrd="0" presId="urn:microsoft.com/office/officeart/2005/8/layout/vList5"/>
    <dgm:cxn modelId="{CD2FED70-96D0-4C46-99DD-4C91322101FD}" type="presParOf" srcId="{6A00D912-4E74-4262-B104-5A5C341CC608}" destId="{88B1311E-5AF0-494A-99F8-B410841BECEE}" srcOrd="9" destOrd="0" presId="urn:microsoft.com/office/officeart/2005/8/layout/vList5"/>
    <dgm:cxn modelId="{E76C7D39-89F8-4E1B-860F-ECC4C908769F}" type="presParOf" srcId="{6A00D912-4E74-4262-B104-5A5C341CC608}" destId="{5E976E38-1720-44EE-8336-1D79A8A12D1B}" srcOrd="10" destOrd="0" presId="urn:microsoft.com/office/officeart/2005/8/layout/vList5"/>
    <dgm:cxn modelId="{A825213B-225C-451C-BCF6-055BC4D8A95B}" type="presParOf" srcId="{5E976E38-1720-44EE-8336-1D79A8A12D1B}" destId="{59CE2AFF-315D-4BCD-A582-40F90F80A66E}" srcOrd="0" destOrd="0" presId="urn:microsoft.com/office/officeart/2005/8/layout/vList5"/>
    <dgm:cxn modelId="{612EF958-B257-4C63-858D-1B7C255AADB4}" type="presParOf" srcId="{5E976E38-1720-44EE-8336-1D79A8A12D1B}" destId="{E78EB84B-B8EE-4BE1-B473-8515015281F4}" srcOrd="1" destOrd="0" presId="urn:microsoft.com/office/officeart/2005/8/layout/vList5"/>
    <dgm:cxn modelId="{CB55E68B-0787-4757-9174-A8DE9811D931}" type="presParOf" srcId="{6A00D912-4E74-4262-B104-5A5C341CC608}" destId="{4FCAC720-AC47-47BA-9865-7732331A8AB5}" srcOrd="11" destOrd="0" presId="urn:microsoft.com/office/officeart/2005/8/layout/vList5"/>
    <dgm:cxn modelId="{C595DF24-72DF-4CD4-9D5E-34AA146B29A7}" type="presParOf" srcId="{6A00D912-4E74-4262-B104-5A5C341CC608}" destId="{9F4A70E4-3B47-40D7-AE5F-1148B2D139D8}" srcOrd="12" destOrd="0" presId="urn:microsoft.com/office/officeart/2005/8/layout/vList5"/>
    <dgm:cxn modelId="{C49F7BA3-E3AB-4B92-9308-59CE1164CE06}" type="presParOf" srcId="{9F4A70E4-3B47-40D7-AE5F-1148B2D139D8}" destId="{6F242963-D9F2-4695-A2BE-EF27C3E32289}" srcOrd="0" destOrd="0" presId="urn:microsoft.com/office/officeart/2005/8/layout/vList5"/>
    <dgm:cxn modelId="{A06D5A00-13AA-43B2-9EDC-1CC12B7F1FD8}" type="presParOf" srcId="{9F4A70E4-3B47-40D7-AE5F-1148B2D139D8}" destId="{4635D99F-D58B-492F-9A56-39E631939C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6F76AB-2873-4F32-B9E2-0964963CCDB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FE89CC6B-D9C9-4BBC-BD54-ABF26DAA7F18}">
      <dgm:prSet/>
      <dgm:spPr/>
      <dgm:t>
        <a:bodyPr/>
        <a:lstStyle/>
        <a:p>
          <a:r>
            <a:rPr lang="hu-HU"/>
            <a:t>Ezen adatok jelennek továbbítódnak</a:t>
          </a:r>
        </a:p>
      </dgm:t>
    </dgm:pt>
    <dgm:pt modelId="{4BEFD673-9755-4F12-ACF8-0E0F94DAE1BF}" type="parTrans" cxnId="{22F0ECA3-DDEA-4CD1-B798-E06950BA2A2A}">
      <dgm:prSet/>
      <dgm:spPr/>
      <dgm:t>
        <a:bodyPr/>
        <a:lstStyle/>
        <a:p>
          <a:endParaRPr lang="hu-HU"/>
        </a:p>
      </dgm:t>
    </dgm:pt>
    <dgm:pt modelId="{93C2D39B-583D-49B1-906D-BC31148BE967}" type="sibTrans" cxnId="{22F0ECA3-DDEA-4CD1-B798-E06950BA2A2A}">
      <dgm:prSet/>
      <dgm:spPr/>
      <dgm:t>
        <a:bodyPr/>
        <a:lstStyle/>
        <a:p>
          <a:endParaRPr lang="hu-HU"/>
        </a:p>
      </dgm:t>
    </dgm:pt>
    <dgm:pt modelId="{AA56D41A-CF38-4DFB-A6D7-3D658B760DD1}">
      <dgm:prSet/>
      <dgm:spPr/>
      <dgm:t>
        <a:bodyPr/>
        <a:lstStyle/>
        <a:p>
          <a:r>
            <a:rPr lang="hu-HU"/>
            <a:t>Klienstől</a:t>
          </a:r>
        </a:p>
      </dgm:t>
    </dgm:pt>
    <dgm:pt modelId="{FA967FFA-0932-4B46-8D0A-B1678461C4DD}" type="parTrans" cxnId="{5A3BF9BF-8E3B-4E49-A341-0F9DA3D0C41F}">
      <dgm:prSet/>
      <dgm:spPr/>
      <dgm:t>
        <a:bodyPr/>
        <a:lstStyle/>
        <a:p>
          <a:endParaRPr lang="hu-HU"/>
        </a:p>
      </dgm:t>
    </dgm:pt>
    <dgm:pt modelId="{B509D418-E535-442B-890C-3384E2547A9C}" type="sibTrans" cxnId="{5A3BF9BF-8E3B-4E49-A341-0F9DA3D0C41F}">
      <dgm:prSet/>
      <dgm:spPr/>
      <dgm:t>
        <a:bodyPr/>
        <a:lstStyle/>
        <a:p>
          <a:endParaRPr lang="hu-HU"/>
        </a:p>
      </dgm:t>
    </dgm:pt>
    <dgm:pt modelId="{D4750BDF-7F80-4BA6-A8C9-34FAABB95E20}">
      <dgm:prSet/>
      <dgm:spPr/>
      <dgm:t>
        <a:bodyPr/>
        <a:lstStyle/>
        <a:p>
          <a:r>
            <a:rPr lang="hu-HU"/>
            <a:t>Név</a:t>
          </a:r>
        </a:p>
      </dgm:t>
    </dgm:pt>
    <dgm:pt modelId="{70579223-6C49-49F9-A734-485C7AD0DD99}" type="parTrans" cxnId="{5B90BE0C-8823-4FC8-B6C0-CCFACF534291}">
      <dgm:prSet/>
      <dgm:spPr/>
      <dgm:t>
        <a:bodyPr/>
        <a:lstStyle/>
        <a:p>
          <a:endParaRPr lang="hu-HU"/>
        </a:p>
      </dgm:t>
    </dgm:pt>
    <dgm:pt modelId="{5CB9053C-E591-4476-A4BD-B2A2E7D83964}" type="sibTrans" cxnId="{5B90BE0C-8823-4FC8-B6C0-CCFACF534291}">
      <dgm:prSet/>
      <dgm:spPr/>
      <dgm:t>
        <a:bodyPr/>
        <a:lstStyle/>
        <a:p>
          <a:endParaRPr lang="hu-HU"/>
        </a:p>
      </dgm:t>
    </dgm:pt>
    <dgm:pt modelId="{E137B3BE-6491-470D-AEBA-50143623A4A0}">
      <dgm:prSet/>
      <dgm:spPr/>
      <dgm:t>
        <a:bodyPr/>
        <a:lstStyle/>
        <a:p>
          <a:r>
            <a:rPr lang="hu-HU"/>
            <a:t>Email</a:t>
          </a:r>
        </a:p>
      </dgm:t>
    </dgm:pt>
    <dgm:pt modelId="{6D4F4B0C-41B8-40AD-9B94-9D665EFE009C}" type="parTrans" cxnId="{AA41D5B4-05C7-4102-9E3B-C5B97EA44989}">
      <dgm:prSet/>
      <dgm:spPr/>
      <dgm:t>
        <a:bodyPr/>
        <a:lstStyle/>
        <a:p>
          <a:endParaRPr lang="hu-HU"/>
        </a:p>
      </dgm:t>
    </dgm:pt>
    <dgm:pt modelId="{EB8E62AB-C3B2-4F7D-91E4-D27309D97DAE}" type="sibTrans" cxnId="{AA41D5B4-05C7-4102-9E3B-C5B97EA44989}">
      <dgm:prSet/>
      <dgm:spPr/>
      <dgm:t>
        <a:bodyPr/>
        <a:lstStyle/>
        <a:p>
          <a:endParaRPr lang="hu-HU"/>
        </a:p>
      </dgm:t>
    </dgm:pt>
    <dgm:pt modelId="{637F6B57-F878-4EF5-9431-11565CA1200B}">
      <dgm:prSet/>
      <dgm:spPr/>
      <dgm:t>
        <a:bodyPr/>
        <a:lstStyle/>
        <a:p>
          <a:r>
            <a:rPr lang="hu-HU"/>
            <a:t>Feltöltött dokumentum</a:t>
          </a:r>
        </a:p>
      </dgm:t>
    </dgm:pt>
    <dgm:pt modelId="{119092D2-A95E-4086-A1D1-EA3EE4325006}" type="parTrans" cxnId="{290CE206-7B91-4F41-9728-B0F92EFEC1DB}">
      <dgm:prSet/>
      <dgm:spPr/>
      <dgm:t>
        <a:bodyPr/>
        <a:lstStyle/>
        <a:p>
          <a:endParaRPr lang="hu-HU"/>
        </a:p>
      </dgm:t>
    </dgm:pt>
    <dgm:pt modelId="{247D1B87-F539-43C2-92C6-2B025ECA8369}" type="sibTrans" cxnId="{290CE206-7B91-4F41-9728-B0F92EFEC1DB}">
      <dgm:prSet/>
      <dgm:spPr/>
      <dgm:t>
        <a:bodyPr/>
        <a:lstStyle/>
        <a:p>
          <a:endParaRPr lang="hu-HU"/>
        </a:p>
      </dgm:t>
    </dgm:pt>
    <dgm:pt modelId="{1F1987ED-B793-4C75-800B-0C2BFA9CA9D0}">
      <dgm:prSet/>
      <dgm:spPr/>
      <dgm:t>
        <a:bodyPr/>
        <a:lstStyle/>
        <a:p>
          <a:r>
            <a:rPr lang="hu-HU"/>
            <a:t>Megjelenő oldaltól</a:t>
          </a:r>
        </a:p>
      </dgm:t>
    </dgm:pt>
    <dgm:pt modelId="{BE2F4164-5D30-4B63-81F8-802BA0A7DA54}" type="parTrans" cxnId="{21963329-A85C-468C-8C2E-8A50BBCF07E4}">
      <dgm:prSet/>
      <dgm:spPr/>
      <dgm:t>
        <a:bodyPr/>
        <a:lstStyle/>
        <a:p>
          <a:endParaRPr lang="hu-HU"/>
        </a:p>
      </dgm:t>
    </dgm:pt>
    <dgm:pt modelId="{2EB07057-574C-400F-AB29-B3A7549CB361}" type="sibTrans" cxnId="{21963329-A85C-468C-8C2E-8A50BBCF07E4}">
      <dgm:prSet/>
      <dgm:spPr/>
      <dgm:t>
        <a:bodyPr/>
        <a:lstStyle/>
        <a:p>
          <a:endParaRPr lang="hu-HU"/>
        </a:p>
      </dgm:t>
    </dgm:pt>
    <dgm:pt modelId="{9F40127F-F75D-4147-A3F5-96E47D6A7A74}">
      <dgm:prSet/>
      <dgm:spPr/>
      <dgm:t>
        <a:bodyPr/>
        <a:lstStyle/>
        <a:p>
          <a:r>
            <a:rPr lang="hu-HU"/>
            <a:t>User Id</a:t>
          </a:r>
        </a:p>
      </dgm:t>
    </dgm:pt>
    <dgm:pt modelId="{F8DFFCC7-C79A-4C91-BE50-A129B9322A2A}" type="parTrans" cxnId="{59DD1FB1-8F56-4180-BEDD-D4B79919CBD3}">
      <dgm:prSet/>
      <dgm:spPr/>
      <dgm:t>
        <a:bodyPr/>
        <a:lstStyle/>
        <a:p>
          <a:endParaRPr lang="hu-HU"/>
        </a:p>
      </dgm:t>
    </dgm:pt>
    <dgm:pt modelId="{22B3A770-1683-4762-B156-A3ACA1F4A823}" type="sibTrans" cxnId="{59DD1FB1-8F56-4180-BEDD-D4B79919CBD3}">
      <dgm:prSet/>
      <dgm:spPr/>
      <dgm:t>
        <a:bodyPr/>
        <a:lstStyle/>
        <a:p>
          <a:endParaRPr lang="hu-HU"/>
        </a:p>
      </dgm:t>
    </dgm:pt>
    <dgm:pt modelId="{CF5F0330-36A6-47DA-9207-E333497F02E6}">
      <dgm:prSet/>
      <dgm:spPr/>
      <dgm:t>
        <a:bodyPr/>
        <a:lstStyle/>
        <a:p>
          <a:r>
            <a:rPr lang="hu-HU"/>
            <a:t>Jelentkezés ideje</a:t>
          </a:r>
        </a:p>
      </dgm:t>
    </dgm:pt>
    <dgm:pt modelId="{03505073-1F3E-46C4-867B-B992EE871E38}" type="parTrans" cxnId="{E4ED8A7D-3B49-424D-9B3C-DE31A31A8D99}">
      <dgm:prSet/>
      <dgm:spPr/>
      <dgm:t>
        <a:bodyPr/>
        <a:lstStyle/>
        <a:p>
          <a:endParaRPr lang="hu-HU"/>
        </a:p>
      </dgm:t>
    </dgm:pt>
    <dgm:pt modelId="{ADE02830-426E-4F80-909C-2B4CB588F0C1}" type="sibTrans" cxnId="{E4ED8A7D-3B49-424D-9B3C-DE31A31A8D99}">
      <dgm:prSet/>
      <dgm:spPr/>
      <dgm:t>
        <a:bodyPr/>
        <a:lstStyle/>
        <a:p>
          <a:endParaRPr lang="hu-HU"/>
        </a:p>
      </dgm:t>
    </dgm:pt>
    <dgm:pt modelId="{B7FC1470-D12D-4016-BEAF-62F76605B827}">
      <dgm:prSet/>
      <dgm:spPr/>
      <dgm:t>
        <a:bodyPr/>
        <a:lstStyle/>
        <a:p>
          <a:r>
            <a:rPr lang="hu-HU"/>
            <a:t>Munka Id</a:t>
          </a:r>
        </a:p>
      </dgm:t>
    </dgm:pt>
    <dgm:pt modelId="{5EBB673B-0D79-44F8-8E76-5D6F7EAD5971}" type="parTrans" cxnId="{A9838293-A1CF-4996-8167-6E31A1A021D1}">
      <dgm:prSet/>
      <dgm:spPr/>
      <dgm:t>
        <a:bodyPr/>
        <a:lstStyle/>
        <a:p>
          <a:endParaRPr lang="hu-HU"/>
        </a:p>
      </dgm:t>
    </dgm:pt>
    <dgm:pt modelId="{170E7544-707E-4F6D-99E7-19CD8174B9C0}" type="sibTrans" cxnId="{A9838293-A1CF-4996-8167-6E31A1A021D1}">
      <dgm:prSet/>
      <dgm:spPr/>
      <dgm:t>
        <a:bodyPr/>
        <a:lstStyle/>
        <a:p>
          <a:endParaRPr lang="hu-HU"/>
        </a:p>
      </dgm:t>
    </dgm:pt>
    <dgm:pt modelId="{EB47337F-0875-4106-AA95-18C6CBE4A6F1}" type="pres">
      <dgm:prSet presAssocID="{706F76AB-2873-4F32-B9E2-0964963CCD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57347F-9A12-4EED-9195-AB15818D87D1}" type="pres">
      <dgm:prSet presAssocID="{FE89CC6B-D9C9-4BBC-BD54-ABF26DAA7F18}" presName="root" presStyleCnt="0"/>
      <dgm:spPr/>
    </dgm:pt>
    <dgm:pt modelId="{212CDC0D-D32F-424F-8AB6-F989ABA3F208}" type="pres">
      <dgm:prSet presAssocID="{FE89CC6B-D9C9-4BBC-BD54-ABF26DAA7F18}" presName="rootComposite" presStyleCnt="0"/>
      <dgm:spPr/>
    </dgm:pt>
    <dgm:pt modelId="{0B1A15C0-E485-4759-BD8E-8F3C2E3D8B13}" type="pres">
      <dgm:prSet presAssocID="{FE89CC6B-D9C9-4BBC-BD54-ABF26DAA7F18}" presName="rootText" presStyleLbl="node1" presStyleIdx="0" presStyleCnt="1"/>
      <dgm:spPr/>
    </dgm:pt>
    <dgm:pt modelId="{48DD6F47-1DB0-4E7C-818B-398630751A0C}" type="pres">
      <dgm:prSet presAssocID="{FE89CC6B-D9C9-4BBC-BD54-ABF26DAA7F18}" presName="rootConnector" presStyleLbl="node1" presStyleIdx="0" presStyleCnt="1"/>
      <dgm:spPr/>
    </dgm:pt>
    <dgm:pt modelId="{2264785E-5EBB-45FF-94AA-2780D35C22BB}" type="pres">
      <dgm:prSet presAssocID="{FE89CC6B-D9C9-4BBC-BD54-ABF26DAA7F18}" presName="childShape" presStyleCnt="0"/>
      <dgm:spPr/>
    </dgm:pt>
    <dgm:pt modelId="{14B5403F-0324-482A-B196-13202D74E562}" type="pres">
      <dgm:prSet presAssocID="{FA967FFA-0932-4B46-8D0A-B1678461C4DD}" presName="Name13" presStyleLbl="parChTrans1D2" presStyleIdx="0" presStyleCnt="2"/>
      <dgm:spPr/>
    </dgm:pt>
    <dgm:pt modelId="{2C12C5D0-EC15-47B3-B240-1FD513B3935C}" type="pres">
      <dgm:prSet presAssocID="{AA56D41A-CF38-4DFB-A6D7-3D658B760DD1}" presName="childText" presStyleLbl="bgAcc1" presStyleIdx="0" presStyleCnt="2">
        <dgm:presLayoutVars>
          <dgm:bulletEnabled val="1"/>
        </dgm:presLayoutVars>
      </dgm:prSet>
      <dgm:spPr/>
    </dgm:pt>
    <dgm:pt modelId="{08F67BA3-9C80-4CB8-BEC9-6240B4DCB214}" type="pres">
      <dgm:prSet presAssocID="{BE2F4164-5D30-4B63-81F8-802BA0A7DA54}" presName="Name13" presStyleLbl="parChTrans1D2" presStyleIdx="1" presStyleCnt="2"/>
      <dgm:spPr/>
    </dgm:pt>
    <dgm:pt modelId="{74776BF7-A156-4293-945F-A072206BEAF3}" type="pres">
      <dgm:prSet presAssocID="{1F1987ED-B793-4C75-800B-0C2BFA9CA9D0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290CE206-7B91-4F41-9728-B0F92EFEC1DB}" srcId="{AA56D41A-CF38-4DFB-A6D7-3D658B760DD1}" destId="{637F6B57-F878-4EF5-9431-11565CA1200B}" srcOrd="2" destOrd="0" parTransId="{119092D2-A95E-4086-A1D1-EA3EE4325006}" sibTransId="{247D1B87-F539-43C2-92C6-2B025ECA8369}"/>
    <dgm:cxn modelId="{5B90BE0C-8823-4FC8-B6C0-CCFACF534291}" srcId="{AA56D41A-CF38-4DFB-A6D7-3D658B760DD1}" destId="{D4750BDF-7F80-4BA6-A8C9-34FAABB95E20}" srcOrd="0" destOrd="0" parTransId="{70579223-6C49-49F9-A734-485C7AD0DD99}" sibTransId="{5CB9053C-E591-4476-A4BD-B2A2E7D83964}"/>
    <dgm:cxn modelId="{74C6B80E-445D-4460-80B2-67FA1A8313A4}" type="presOf" srcId="{706F76AB-2873-4F32-B9E2-0964963CCDBB}" destId="{EB47337F-0875-4106-AA95-18C6CBE4A6F1}" srcOrd="0" destOrd="0" presId="urn:microsoft.com/office/officeart/2005/8/layout/hierarchy3"/>
    <dgm:cxn modelId="{63EB4E18-05F8-4398-8DED-2735ED3E0977}" type="presOf" srcId="{FE89CC6B-D9C9-4BBC-BD54-ABF26DAA7F18}" destId="{0B1A15C0-E485-4759-BD8E-8F3C2E3D8B13}" srcOrd="0" destOrd="0" presId="urn:microsoft.com/office/officeart/2005/8/layout/hierarchy3"/>
    <dgm:cxn modelId="{12A2E41B-B9E1-45BF-81F2-7A2FEA69EC83}" type="presOf" srcId="{FA967FFA-0932-4B46-8D0A-B1678461C4DD}" destId="{14B5403F-0324-482A-B196-13202D74E562}" srcOrd="0" destOrd="0" presId="urn:microsoft.com/office/officeart/2005/8/layout/hierarchy3"/>
    <dgm:cxn modelId="{21963329-A85C-468C-8C2E-8A50BBCF07E4}" srcId="{FE89CC6B-D9C9-4BBC-BD54-ABF26DAA7F18}" destId="{1F1987ED-B793-4C75-800B-0C2BFA9CA9D0}" srcOrd="1" destOrd="0" parTransId="{BE2F4164-5D30-4B63-81F8-802BA0A7DA54}" sibTransId="{2EB07057-574C-400F-AB29-B3A7549CB361}"/>
    <dgm:cxn modelId="{18AD8D3D-6784-4716-BA94-D407C0D16CDF}" type="presOf" srcId="{1F1987ED-B793-4C75-800B-0C2BFA9CA9D0}" destId="{74776BF7-A156-4293-945F-A072206BEAF3}" srcOrd="0" destOrd="0" presId="urn:microsoft.com/office/officeart/2005/8/layout/hierarchy3"/>
    <dgm:cxn modelId="{3D00054F-92CB-4C8D-955B-565C0CE55160}" type="presOf" srcId="{637F6B57-F878-4EF5-9431-11565CA1200B}" destId="{2C12C5D0-EC15-47B3-B240-1FD513B3935C}" srcOrd="0" destOrd="3" presId="urn:microsoft.com/office/officeart/2005/8/layout/hierarchy3"/>
    <dgm:cxn modelId="{E754485A-C160-4990-BB10-61FE31BF7970}" type="presOf" srcId="{E137B3BE-6491-470D-AEBA-50143623A4A0}" destId="{2C12C5D0-EC15-47B3-B240-1FD513B3935C}" srcOrd="0" destOrd="2" presId="urn:microsoft.com/office/officeart/2005/8/layout/hierarchy3"/>
    <dgm:cxn modelId="{72CA545A-FF23-45BF-B73E-6831A0E12260}" type="presOf" srcId="{BE2F4164-5D30-4B63-81F8-802BA0A7DA54}" destId="{08F67BA3-9C80-4CB8-BEC9-6240B4DCB214}" srcOrd="0" destOrd="0" presId="urn:microsoft.com/office/officeart/2005/8/layout/hierarchy3"/>
    <dgm:cxn modelId="{9BCC5A7C-3B51-4CBD-8180-B7C22C4E1589}" type="presOf" srcId="{9F40127F-F75D-4147-A3F5-96E47D6A7A74}" destId="{74776BF7-A156-4293-945F-A072206BEAF3}" srcOrd="0" destOrd="1" presId="urn:microsoft.com/office/officeart/2005/8/layout/hierarchy3"/>
    <dgm:cxn modelId="{E4ED8A7D-3B49-424D-9B3C-DE31A31A8D99}" srcId="{1F1987ED-B793-4C75-800B-0C2BFA9CA9D0}" destId="{CF5F0330-36A6-47DA-9207-E333497F02E6}" srcOrd="1" destOrd="0" parTransId="{03505073-1F3E-46C4-867B-B992EE871E38}" sibTransId="{ADE02830-426E-4F80-909C-2B4CB588F0C1}"/>
    <dgm:cxn modelId="{07C96A80-81B4-442A-8D4D-4B99EED531B5}" type="presOf" srcId="{B7FC1470-D12D-4016-BEAF-62F76605B827}" destId="{74776BF7-A156-4293-945F-A072206BEAF3}" srcOrd="0" destOrd="3" presId="urn:microsoft.com/office/officeart/2005/8/layout/hierarchy3"/>
    <dgm:cxn modelId="{2EDF7D82-86BF-4E37-9407-D8AA25A88ED8}" type="presOf" srcId="{D4750BDF-7F80-4BA6-A8C9-34FAABB95E20}" destId="{2C12C5D0-EC15-47B3-B240-1FD513B3935C}" srcOrd="0" destOrd="1" presId="urn:microsoft.com/office/officeart/2005/8/layout/hierarchy3"/>
    <dgm:cxn modelId="{A9838293-A1CF-4996-8167-6E31A1A021D1}" srcId="{1F1987ED-B793-4C75-800B-0C2BFA9CA9D0}" destId="{B7FC1470-D12D-4016-BEAF-62F76605B827}" srcOrd="2" destOrd="0" parTransId="{5EBB673B-0D79-44F8-8E76-5D6F7EAD5971}" sibTransId="{170E7544-707E-4F6D-99E7-19CD8174B9C0}"/>
    <dgm:cxn modelId="{22F0ECA3-DDEA-4CD1-B798-E06950BA2A2A}" srcId="{706F76AB-2873-4F32-B9E2-0964963CCDBB}" destId="{FE89CC6B-D9C9-4BBC-BD54-ABF26DAA7F18}" srcOrd="0" destOrd="0" parTransId="{4BEFD673-9755-4F12-ACF8-0E0F94DAE1BF}" sibTransId="{93C2D39B-583D-49B1-906D-BC31148BE967}"/>
    <dgm:cxn modelId="{59DD1FB1-8F56-4180-BEDD-D4B79919CBD3}" srcId="{1F1987ED-B793-4C75-800B-0C2BFA9CA9D0}" destId="{9F40127F-F75D-4147-A3F5-96E47D6A7A74}" srcOrd="0" destOrd="0" parTransId="{F8DFFCC7-C79A-4C91-BE50-A129B9322A2A}" sibTransId="{22B3A770-1683-4762-B156-A3ACA1F4A823}"/>
    <dgm:cxn modelId="{AA41D5B4-05C7-4102-9E3B-C5B97EA44989}" srcId="{AA56D41A-CF38-4DFB-A6D7-3D658B760DD1}" destId="{E137B3BE-6491-470D-AEBA-50143623A4A0}" srcOrd="1" destOrd="0" parTransId="{6D4F4B0C-41B8-40AD-9B94-9D665EFE009C}" sibTransId="{EB8E62AB-C3B2-4F7D-91E4-D27309D97DAE}"/>
    <dgm:cxn modelId="{BAB6E3BD-7720-4AA0-9D76-6D0E393ED95D}" type="presOf" srcId="{FE89CC6B-D9C9-4BBC-BD54-ABF26DAA7F18}" destId="{48DD6F47-1DB0-4E7C-818B-398630751A0C}" srcOrd="1" destOrd="0" presId="urn:microsoft.com/office/officeart/2005/8/layout/hierarchy3"/>
    <dgm:cxn modelId="{5A3BF9BF-8E3B-4E49-A341-0F9DA3D0C41F}" srcId="{FE89CC6B-D9C9-4BBC-BD54-ABF26DAA7F18}" destId="{AA56D41A-CF38-4DFB-A6D7-3D658B760DD1}" srcOrd="0" destOrd="0" parTransId="{FA967FFA-0932-4B46-8D0A-B1678461C4DD}" sibTransId="{B509D418-E535-442B-890C-3384E2547A9C}"/>
    <dgm:cxn modelId="{0D471CC7-FEF6-4EF2-8455-F8EAAE469181}" type="presOf" srcId="{AA56D41A-CF38-4DFB-A6D7-3D658B760DD1}" destId="{2C12C5D0-EC15-47B3-B240-1FD513B3935C}" srcOrd="0" destOrd="0" presId="urn:microsoft.com/office/officeart/2005/8/layout/hierarchy3"/>
    <dgm:cxn modelId="{F72682E8-89B4-465E-8EE3-3DA60CA509BF}" type="presOf" srcId="{CF5F0330-36A6-47DA-9207-E333497F02E6}" destId="{74776BF7-A156-4293-945F-A072206BEAF3}" srcOrd="0" destOrd="2" presId="urn:microsoft.com/office/officeart/2005/8/layout/hierarchy3"/>
    <dgm:cxn modelId="{0201F2CB-3023-42BF-B057-08F783C3A373}" type="presParOf" srcId="{EB47337F-0875-4106-AA95-18C6CBE4A6F1}" destId="{0957347F-9A12-4EED-9195-AB15818D87D1}" srcOrd="0" destOrd="0" presId="urn:microsoft.com/office/officeart/2005/8/layout/hierarchy3"/>
    <dgm:cxn modelId="{191A240C-3815-45A2-AAF1-CEB4FCC19770}" type="presParOf" srcId="{0957347F-9A12-4EED-9195-AB15818D87D1}" destId="{212CDC0D-D32F-424F-8AB6-F989ABA3F208}" srcOrd="0" destOrd="0" presId="urn:microsoft.com/office/officeart/2005/8/layout/hierarchy3"/>
    <dgm:cxn modelId="{CCF79A67-6A7C-44C9-9EEC-FD25C2D6D69E}" type="presParOf" srcId="{212CDC0D-D32F-424F-8AB6-F989ABA3F208}" destId="{0B1A15C0-E485-4759-BD8E-8F3C2E3D8B13}" srcOrd="0" destOrd="0" presId="urn:microsoft.com/office/officeart/2005/8/layout/hierarchy3"/>
    <dgm:cxn modelId="{980ECB35-0131-469B-A207-F4F2860D7574}" type="presParOf" srcId="{212CDC0D-D32F-424F-8AB6-F989ABA3F208}" destId="{48DD6F47-1DB0-4E7C-818B-398630751A0C}" srcOrd="1" destOrd="0" presId="urn:microsoft.com/office/officeart/2005/8/layout/hierarchy3"/>
    <dgm:cxn modelId="{74362B6C-60D6-440A-84EC-0FB12B13ECDC}" type="presParOf" srcId="{0957347F-9A12-4EED-9195-AB15818D87D1}" destId="{2264785E-5EBB-45FF-94AA-2780D35C22BB}" srcOrd="1" destOrd="0" presId="urn:microsoft.com/office/officeart/2005/8/layout/hierarchy3"/>
    <dgm:cxn modelId="{C3BE7907-BE99-4836-BB3D-CDD7D6E9D5B3}" type="presParOf" srcId="{2264785E-5EBB-45FF-94AA-2780D35C22BB}" destId="{14B5403F-0324-482A-B196-13202D74E562}" srcOrd="0" destOrd="0" presId="urn:microsoft.com/office/officeart/2005/8/layout/hierarchy3"/>
    <dgm:cxn modelId="{84294438-90E3-4A71-AF75-988D486AC7ED}" type="presParOf" srcId="{2264785E-5EBB-45FF-94AA-2780D35C22BB}" destId="{2C12C5D0-EC15-47B3-B240-1FD513B3935C}" srcOrd="1" destOrd="0" presId="urn:microsoft.com/office/officeart/2005/8/layout/hierarchy3"/>
    <dgm:cxn modelId="{2F322A48-BABA-48D4-A926-D3F11AB40F91}" type="presParOf" srcId="{2264785E-5EBB-45FF-94AA-2780D35C22BB}" destId="{08F67BA3-9C80-4CB8-BEC9-6240B4DCB214}" srcOrd="2" destOrd="0" presId="urn:microsoft.com/office/officeart/2005/8/layout/hierarchy3"/>
    <dgm:cxn modelId="{F73CC9F8-0030-44B4-BB38-9E48FD8EA2C4}" type="presParOf" srcId="{2264785E-5EBB-45FF-94AA-2780D35C22BB}" destId="{74776BF7-A156-4293-945F-A072206BEA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9A55A-9031-4A08-B979-38A1527AE8EC}">
      <dsp:nvSpPr>
        <dsp:cNvPr id="0" name=""/>
        <dsp:cNvSpPr/>
      </dsp:nvSpPr>
      <dsp:spPr>
        <a:xfrm>
          <a:off x="3809" y="78722"/>
          <a:ext cx="1352270" cy="13522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Model</a:t>
          </a:r>
          <a:endParaRPr lang="hu-HU" sz="2200" kern="1200" dirty="0"/>
        </a:p>
      </dsp:txBody>
      <dsp:txXfrm>
        <a:off x="201844" y="276757"/>
        <a:ext cx="956200" cy="956200"/>
      </dsp:txXfrm>
    </dsp:sp>
    <dsp:sp modelId="{222044EF-2A8A-4FB9-9EED-BB1F3D31425F}">
      <dsp:nvSpPr>
        <dsp:cNvPr id="0" name=""/>
        <dsp:cNvSpPr/>
      </dsp:nvSpPr>
      <dsp:spPr>
        <a:xfrm>
          <a:off x="287786" y="1540797"/>
          <a:ext cx="784317" cy="784317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300" kern="1200"/>
        </a:p>
      </dsp:txBody>
      <dsp:txXfrm>
        <a:off x="391747" y="1840720"/>
        <a:ext cx="576395" cy="184471"/>
      </dsp:txXfrm>
    </dsp:sp>
    <dsp:sp modelId="{892738A3-7814-4464-BD80-DB7C63AEE63F}">
      <dsp:nvSpPr>
        <dsp:cNvPr id="0" name=""/>
        <dsp:cNvSpPr/>
      </dsp:nvSpPr>
      <dsp:spPr>
        <a:xfrm>
          <a:off x="3809" y="2434919"/>
          <a:ext cx="1352270" cy="13522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 err="1"/>
            <a:t>View</a:t>
          </a:r>
          <a:endParaRPr lang="hu-HU" sz="2200" kern="1200" dirty="0"/>
        </a:p>
      </dsp:txBody>
      <dsp:txXfrm>
        <a:off x="201844" y="2632954"/>
        <a:ext cx="956200" cy="956200"/>
      </dsp:txXfrm>
    </dsp:sp>
    <dsp:sp modelId="{1B37EAA9-04FE-42FE-94EB-332553AACF17}">
      <dsp:nvSpPr>
        <dsp:cNvPr id="0" name=""/>
        <dsp:cNvSpPr/>
      </dsp:nvSpPr>
      <dsp:spPr>
        <a:xfrm>
          <a:off x="1558920" y="1681434"/>
          <a:ext cx="430022" cy="503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800" kern="1200"/>
        </a:p>
      </dsp:txBody>
      <dsp:txXfrm>
        <a:off x="1558920" y="1782043"/>
        <a:ext cx="301015" cy="301826"/>
      </dsp:txXfrm>
    </dsp:sp>
    <dsp:sp modelId="{921D78CE-02E5-4518-86F8-C0C1EB5B2BEC}">
      <dsp:nvSpPr>
        <dsp:cNvPr id="0" name=""/>
        <dsp:cNvSpPr/>
      </dsp:nvSpPr>
      <dsp:spPr>
        <a:xfrm>
          <a:off x="2167442" y="580685"/>
          <a:ext cx="2704541" cy="27045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 dirty="0" err="1"/>
            <a:t>Template</a:t>
          </a:r>
          <a:endParaRPr lang="hu-HU" sz="3100" kern="1200" dirty="0"/>
        </a:p>
      </dsp:txBody>
      <dsp:txXfrm>
        <a:off x="2563513" y="976756"/>
        <a:ext cx="1912399" cy="1912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62BA0-E07D-4C9B-898B-B99B0668D8DE}">
      <dsp:nvSpPr>
        <dsp:cNvPr id="0" name=""/>
        <dsp:cNvSpPr/>
      </dsp:nvSpPr>
      <dsp:spPr>
        <a:xfrm>
          <a:off x="10991980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295"/>
              </a:lnTo>
              <a:lnTo>
                <a:pt x="652797" y="113295"/>
              </a:lnTo>
              <a:lnTo>
                <a:pt x="652797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1CA7A-B8F2-45CA-B71E-4EF52DE6624B}">
      <dsp:nvSpPr>
        <dsp:cNvPr id="0" name=""/>
        <dsp:cNvSpPr/>
      </dsp:nvSpPr>
      <dsp:spPr>
        <a:xfrm>
          <a:off x="10339182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652797" y="0"/>
              </a:moveTo>
              <a:lnTo>
                <a:pt x="652797" y="113295"/>
              </a:lnTo>
              <a:lnTo>
                <a:pt x="0" y="113295"/>
              </a:lnTo>
              <a:lnTo>
                <a:pt x="0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51A7C-C08A-4119-AB3E-508F8E3C25C0}">
      <dsp:nvSpPr>
        <dsp:cNvPr id="0" name=""/>
        <dsp:cNvSpPr/>
      </dsp:nvSpPr>
      <dsp:spPr>
        <a:xfrm>
          <a:off x="7075196" y="1783518"/>
          <a:ext cx="1958392" cy="22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295"/>
              </a:lnTo>
              <a:lnTo>
                <a:pt x="1958392" y="113295"/>
              </a:lnTo>
              <a:lnTo>
                <a:pt x="1958392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A3600-5B9A-4314-A2E4-230F83AFD301}">
      <dsp:nvSpPr>
        <dsp:cNvPr id="0" name=""/>
        <dsp:cNvSpPr/>
      </dsp:nvSpPr>
      <dsp:spPr>
        <a:xfrm>
          <a:off x="7075196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295"/>
              </a:lnTo>
              <a:lnTo>
                <a:pt x="652797" y="113295"/>
              </a:lnTo>
              <a:lnTo>
                <a:pt x="652797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2379D-C369-4AE9-86DB-E0EBCAA6A57D}">
      <dsp:nvSpPr>
        <dsp:cNvPr id="0" name=""/>
        <dsp:cNvSpPr/>
      </dsp:nvSpPr>
      <dsp:spPr>
        <a:xfrm>
          <a:off x="6422398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652797" y="0"/>
              </a:moveTo>
              <a:lnTo>
                <a:pt x="652797" y="113295"/>
              </a:lnTo>
              <a:lnTo>
                <a:pt x="0" y="113295"/>
              </a:lnTo>
              <a:lnTo>
                <a:pt x="0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EE993-BB07-4B72-91D0-ACBBDB36EB7A}">
      <dsp:nvSpPr>
        <dsp:cNvPr id="0" name=""/>
        <dsp:cNvSpPr/>
      </dsp:nvSpPr>
      <dsp:spPr>
        <a:xfrm>
          <a:off x="5116803" y="1783518"/>
          <a:ext cx="1958392" cy="226590"/>
        </a:xfrm>
        <a:custGeom>
          <a:avLst/>
          <a:gdLst/>
          <a:ahLst/>
          <a:cxnLst/>
          <a:rect l="0" t="0" r="0" b="0"/>
          <a:pathLst>
            <a:path>
              <a:moveTo>
                <a:pt x="1958392" y="0"/>
              </a:moveTo>
              <a:lnTo>
                <a:pt x="1958392" y="113295"/>
              </a:lnTo>
              <a:lnTo>
                <a:pt x="0" y="113295"/>
              </a:lnTo>
              <a:lnTo>
                <a:pt x="0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D2F86-BD36-49D6-AC3A-5CD553AB08BE}">
      <dsp:nvSpPr>
        <dsp:cNvPr id="0" name=""/>
        <dsp:cNvSpPr/>
      </dsp:nvSpPr>
      <dsp:spPr>
        <a:xfrm>
          <a:off x="3379607" y="2549611"/>
          <a:ext cx="161850" cy="2794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4620"/>
              </a:lnTo>
              <a:lnTo>
                <a:pt x="161850" y="27946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1EE2C-E5D4-4D87-8427-37D1AC956E98}">
      <dsp:nvSpPr>
        <dsp:cNvPr id="0" name=""/>
        <dsp:cNvSpPr/>
      </dsp:nvSpPr>
      <dsp:spPr>
        <a:xfrm>
          <a:off x="3379607" y="2549611"/>
          <a:ext cx="161850" cy="2028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8527"/>
              </a:lnTo>
              <a:lnTo>
                <a:pt x="161850" y="2028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60B5E-E37D-41AE-A400-620F657DACEA}">
      <dsp:nvSpPr>
        <dsp:cNvPr id="0" name=""/>
        <dsp:cNvSpPr/>
      </dsp:nvSpPr>
      <dsp:spPr>
        <a:xfrm>
          <a:off x="3379607" y="2549611"/>
          <a:ext cx="161850" cy="126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2434"/>
              </a:lnTo>
              <a:lnTo>
                <a:pt x="161850" y="12624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094399-2CC5-4B89-A65A-BD6097D11B7F}">
      <dsp:nvSpPr>
        <dsp:cNvPr id="0" name=""/>
        <dsp:cNvSpPr/>
      </dsp:nvSpPr>
      <dsp:spPr>
        <a:xfrm>
          <a:off x="3379607" y="2549611"/>
          <a:ext cx="161850" cy="496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341"/>
              </a:lnTo>
              <a:lnTo>
                <a:pt x="161850" y="4963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53C9E-9B17-4E2D-A496-5942C49CB115}">
      <dsp:nvSpPr>
        <dsp:cNvPr id="0" name=""/>
        <dsp:cNvSpPr/>
      </dsp:nvSpPr>
      <dsp:spPr>
        <a:xfrm>
          <a:off x="3158411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295"/>
              </a:lnTo>
              <a:lnTo>
                <a:pt x="652797" y="113295"/>
              </a:lnTo>
              <a:lnTo>
                <a:pt x="652797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333A2-BF11-4B07-AF1E-A75CA5DFB405}">
      <dsp:nvSpPr>
        <dsp:cNvPr id="0" name=""/>
        <dsp:cNvSpPr/>
      </dsp:nvSpPr>
      <dsp:spPr>
        <a:xfrm>
          <a:off x="2505614" y="1783518"/>
          <a:ext cx="652797" cy="226590"/>
        </a:xfrm>
        <a:custGeom>
          <a:avLst/>
          <a:gdLst/>
          <a:ahLst/>
          <a:cxnLst/>
          <a:rect l="0" t="0" r="0" b="0"/>
          <a:pathLst>
            <a:path>
              <a:moveTo>
                <a:pt x="652797" y="0"/>
              </a:moveTo>
              <a:lnTo>
                <a:pt x="652797" y="113295"/>
              </a:lnTo>
              <a:lnTo>
                <a:pt x="0" y="113295"/>
              </a:lnTo>
              <a:lnTo>
                <a:pt x="0" y="22659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6F621-FE3F-43EC-8A5D-CA8AFEB21328}">
      <dsp:nvSpPr>
        <dsp:cNvPr id="0" name=""/>
        <dsp:cNvSpPr/>
      </dsp:nvSpPr>
      <dsp:spPr>
        <a:xfrm>
          <a:off x="7720" y="1244016"/>
          <a:ext cx="1079003" cy="53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db.sqlite3</a:t>
          </a:r>
        </a:p>
      </dsp:txBody>
      <dsp:txXfrm>
        <a:off x="7720" y="1244016"/>
        <a:ext cx="1079003" cy="539501"/>
      </dsp:txXfrm>
    </dsp:sp>
    <dsp:sp modelId="{1B562F80-8423-4147-B6B7-AECE9304CCD2}">
      <dsp:nvSpPr>
        <dsp:cNvPr id="0" name=""/>
        <dsp:cNvSpPr/>
      </dsp:nvSpPr>
      <dsp:spPr>
        <a:xfrm>
          <a:off x="1313315" y="1244016"/>
          <a:ext cx="1079003" cy="53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manage.py</a:t>
          </a:r>
        </a:p>
      </dsp:txBody>
      <dsp:txXfrm>
        <a:off x="1313315" y="1244016"/>
        <a:ext cx="1079003" cy="539501"/>
      </dsp:txXfrm>
    </dsp:sp>
    <dsp:sp modelId="{EE8B747C-E1A2-426C-86A9-145E41BA5D7C}">
      <dsp:nvSpPr>
        <dsp:cNvPr id="0" name=""/>
        <dsp:cNvSpPr/>
      </dsp:nvSpPr>
      <dsp:spPr>
        <a:xfrm>
          <a:off x="2618909" y="1244016"/>
          <a:ext cx="1079003" cy="53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app</a:t>
          </a:r>
        </a:p>
      </dsp:txBody>
      <dsp:txXfrm>
        <a:off x="2618909" y="1244016"/>
        <a:ext cx="1079003" cy="539501"/>
      </dsp:txXfrm>
    </dsp:sp>
    <dsp:sp modelId="{3B7FFC77-CC8E-4A69-A42E-333A1D78BE14}">
      <dsp:nvSpPr>
        <dsp:cNvPr id="0" name=""/>
        <dsp:cNvSpPr/>
      </dsp:nvSpPr>
      <dsp:spPr>
        <a:xfrm>
          <a:off x="1966112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 err="1"/>
            <a:t>static</a:t>
          </a:r>
          <a:endParaRPr lang="hu-HU" sz="1100" kern="1200" dirty="0"/>
        </a:p>
      </dsp:txBody>
      <dsp:txXfrm>
        <a:off x="1966112" y="2010109"/>
        <a:ext cx="1079003" cy="539501"/>
      </dsp:txXfrm>
    </dsp:sp>
    <dsp:sp modelId="{FEEE5B33-43F0-4468-B41E-063FDE9C16F3}">
      <dsp:nvSpPr>
        <dsp:cNvPr id="0" name=""/>
        <dsp:cNvSpPr/>
      </dsp:nvSpPr>
      <dsp:spPr>
        <a:xfrm>
          <a:off x="3271707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 err="1"/>
            <a:t>templates</a:t>
          </a:r>
          <a:endParaRPr lang="hu-HU" sz="1100" kern="1200" dirty="0"/>
        </a:p>
      </dsp:txBody>
      <dsp:txXfrm>
        <a:off x="3271707" y="2010109"/>
        <a:ext cx="1079003" cy="539501"/>
      </dsp:txXfrm>
    </dsp:sp>
    <dsp:sp modelId="{E0988654-60A5-476E-B336-EA44D04CEC1C}">
      <dsp:nvSpPr>
        <dsp:cNvPr id="0" name=""/>
        <dsp:cNvSpPr/>
      </dsp:nvSpPr>
      <dsp:spPr>
        <a:xfrm>
          <a:off x="3541458" y="2776202"/>
          <a:ext cx="1079003" cy="539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app/</a:t>
          </a:r>
          <a:r>
            <a:rPr lang="hu-HU" sz="1100" kern="1200" dirty="0" err="1"/>
            <a:t>auth</a:t>
          </a:r>
          <a:endParaRPr lang="hu-HU" sz="1100" kern="1200" dirty="0"/>
        </a:p>
      </dsp:txBody>
      <dsp:txXfrm>
        <a:off x="3541458" y="2776202"/>
        <a:ext cx="1079003" cy="539501"/>
      </dsp:txXfrm>
    </dsp:sp>
    <dsp:sp modelId="{3EA194B5-8882-4BE2-AC7F-EB5D60C008B2}">
      <dsp:nvSpPr>
        <dsp:cNvPr id="0" name=""/>
        <dsp:cNvSpPr/>
      </dsp:nvSpPr>
      <dsp:spPr>
        <a:xfrm>
          <a:off x="3541458" y="3542294"/>
          <a:ext cx="1079003" cy="539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app/</a:t>
          </a:r>
          <a:r>
            <a:rPr lang="hu-HU" sz="1100" kern="1200" dirty="0" err="1"/>
            <a:t>layout</a:t>
          </a:r>
          <a:endParaRPr lang="hu-HU" sz="1100" kern="1200" dirty="0"/>
        </a:p>
      </dsp:txBody>
      <dsp:txXfrm>
        <a:off x="3541458" y="3542294"/>
        <a:ext cx="1079003" cy="539501"/>
      </dsp:txXfrm>
    </dsp:sp>
    <dsp:sp modelId="{E65288A7-74B2-40A1-BF5C-A641FA2C8042}">
      <dsp:nvSpPr>
        <dsp:cNvPr id="0" name=""/>
        <dsp:cNvSpPr/>
      </dsp:nvSpPr>
      <dsp:spPr>
        <a:xfrm>
          <a:off x="3541458" y="4308387"/>
          <a:ext cx="1079003" cy="539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app/</a:t>
          </a:r>
          <a:r>
            <a:rPr lang="hu-HU" sz="1100" kern="1200" dirty="0" err="1"/>
            <a:t>profile</a:t>
          </a:r>
          <a:endParaRPr lang="hu-HU" sz="1100" kern="1200" dirty="0"/>
        </a:p>
      </dsp:txBody>
      <dsp:txXfrm>
        <a:off x="3541458" y="4308387"/>
        <a:ext cx="1079003" cy="539501"/>
      </dsp:txXfrm>
    </dsp:sp>
    <dsp:sp modelId="{66E67C5A-C616-4BE9-931D-F27DBBC32D81}">
      <dsp:nvSpPr>
        <dsp:cNvPr id="0" name=""/>
        <dsp:cNvSpPr/>
      </dsp:nvSpPr>
      <dsp:spPr>
        <a:xfrm>
          <a:off x="3541458" y="5074480"/>
          <a:ext cx="1079003" cy="539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[Egyéb oldalak]</a:t>
          </a:r>
        </a:p>
      </dsp:txBody>
      <dsp:txXfrm>
        <a:off x="3541458" y="5074480"/>
        <a:ext cx="1079003" cy="539501"/>
      </dsp:txXfrm>
    </dsp:sp>
    <dsp:sp modelId="{327A9696-832A-41C7-B6A4-27C6247B8F68}">
      <dsp:nvSpPr>
        <dsp:cNvPr id="0" name=""/>
        <dsp:cNvSpPr/>
      </dsp:nvSpPr>
      <dsp:spPr>
        <a:xfrm>
          <a:off x="6535694" y="1244016"/>
          <a:ext cx="1079003" cy="53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admin.py</a:t>
          </a:r>
        </a:p>
      </dsp:txBody>
      <dsp:txXfrm>
        <a:off x="6535694" y="1244016"/>
        <a:ext cx="1079003" cy="539501"/>
      </dsp:txXfrm>
    </dsp:sp>
    <dsp:sp modelId="{A046EDA1-E32A-4DD3-8225-9DB2CF47E47C}">
      <dsp:nvSpPr>
        <dsp:cNvPr id="0" name=""/>
        <dsp:cNvSpPr/>
      </dsp:nvSpPr>
      <dsp:spPr>
        <a:xfrm>
          <a:off x="4577302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forms.py</a:t>
          </a:r>
        </a:p>
      </dsp:txBody>
      <dsp:txXfrm>
        <a:off x="4577302" y="2010109"/>
        <a:ext cx="1079003" cy="539501"/>
      </dsp:txXfrm>
    </dsp:sp>
    <dsp:sp modelId="{2D89EDEE-4295-4288-AB7E-EDA0305B9119}">
      <dsp:nvSpPr>
        <dsp:cNvPr id="0" name=""/>
        <dsp:cNvSpPr/>
      </dsp:nvSpPr>
      <dsp:spPr>
        <a:xfrm>
          <a:off x="5882896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models.py</a:t>
          </a:r>
        </a:p>
      </dsp:txBody>
      <dsp:txXfrm>
        <a:off x="5882896" y="2010109"/>
        <a:ext cx="1079003" cy="539501"/>
      </dsp:txXfrm>
    </dsp:sp>
    <dsp:sp modelId="{F2B7D36A-3122-40A0-ADE6-B89F62E6F2C5}">
      <dsp:nvSpPr>
        <dsp:cNvPr id="0" name=""/>
        <dsp:cNvSpPr/>
      </dsp:nvSpPr>
      <dsp:spPr>
        <a:xfrm>
          <a:off x="7188491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tests.py</a:t>
          </a:r>
        </a:p>
      </dsp:txBody>
      <dsp:txXfrm>
        <a:off x="7188491" y="2010109"/>
        <a:ext cx="1079003" cy="539501"/>
      </dsp:txXfrm>
    </dsp:sp>
    <dsp:sp modelId="{CFE7624F-F86B-4424-9895-DFB504E71686}">
      <dsp:nvSpPr>
        <dsp:cNvPr id="0" name=""/>
        <dsp:cNvSpPr/>
      </dsp:nvSpPr>
      <dsp:spPr>
        <a:xfrm>
          <a:off x="8494086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views.py</a:t>
          </a:r>
        </a:p>
      </dsp:txBody>
      <dsp:txXfrm>
        <a:off x="8494086" y="2010109"/>
        <a:ext cx="1079003" cy="539501"/>
      </dsp:txXfrm>
    </dsp:sp>
    <dsp:sp modelId="{C34EF967-F054-4D23-BF92-7F97571DFFF7}">
      <dsp:nvSpPr>
        <dsp:cNvPr id="0" name=""/>
        <dsp:cNvSpPr/>
      </dsp:nvSpPr>
      <dsp:spPr>
        <a:xfrm>
          <a:off x="10452478" y="1244016"/>
          <a:ext cx="1079003" cy="53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 err="1"/>
            <a:t>alakalomadtan</a:t>
          </a:r>
          <a:endParaRPr lang="hu-HU" sz="1100" kern="1200" dirty="0"/>
        </a:p>
      </dsp:txBody>
      <dsp:txXfrm>
        <a:off x="10452478" y="1244016"/>
        <a:ext cx="1079003" cy="539501"/>
      </dsp:txXfrm>
    </dsp:sp>
    <dsp:sp modelId="{142F00A9-C904-4F18-94AD-B14ABCA3AC0F}">
      <dsp:nvSpPr>
        <dsp:cNvPr id="0" name=""/>
        <dsp:cNvSpPr/>
      </dsp:nvSpPr>
      <dsp:spPr>
        <a:xfrm>
          <a:off x="9799680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settings.py</a:t>
          </a:r>
        </a:p>
      </dsp:txBody>
      <dsp:txXfrm>
        <a:off x="9799680" y="2010109"/>
        <a:ext cx="1079003" cy="539501"/>
      </dsp:txXfrm>
    </dsp:sp>
    <dsp:sp modelId="{9978B7AE-DA75-48F6-ACFD-6A3125ED6347}">
      <dsp:nvSpPr>
        <dsp:cNvPr id="0" name=""/>
        <dsp:cNvSpPr/>
      </dsp:nvSpPr>
      <dsp:spPr>
        <a:xfrm>
          <a:off x="11105275" y="2010109"/>
          <a:ext cx="1079003" cy="5395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100" kern="1200" dirty="0"/>
            <a:t>urls.py</a:t>
          </a:r>
        </a:p>
      </dsp:txBody>
      <dsp:txXfrm>
        <a:off x="11105275" y="2010109"/>
        <a:ext cx="1079003" cy="539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1B031-0932-473C-8DDC-AB65C408C76E}">
      <dsp:nvSpPr>
        <dsp:cNvPr id="0" name=""/>
        <dsp:cNvSpPr/>
      </dsp:nvSpPr>
      <dsp:spPr>
        <a:xfrm>
          <a:off x="3626436" y="2143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Kérelem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Urls.py</a:t>
          </a:r>
        </a:p>
      </dsp:txBody>
      <dsp:txXfrm>
        <a:off x="3783616" y="159323"/>
        <a:ext cx="758935" cy="758935"/>
      </dsp:txXfrm>
    </dsp:sp>
    <dsp:sp modelId="{AED795E1-B453-4014-837C-4D81F074E3CE}">
      <dsp:nvSpPr>
        <dsp:cNvPr id="0" name=""/>
        <dsp:cNvSpPr/>
      </dsp:nvSpPr>
      <dsp:spPr>
        <a:xfrm rot="981818">
          <a:off x="4786333" y="582750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4788074" y="643086"/>
        <a:ext cx="200614" cy="217343"/>
      </dsp:txXfrm>
    </dsp:sp>
    <dsp:sp modelId="{F3549CD6-B0F1-4988-80BE-8A0E71A6CA82}">
      <dsp:nvSpPr>
        <dsp:cNvPr id="0" name=""/>
        <dsp:cNvSpPr/>
      </dsp:nvSpPr>
      <dsp:spPr>
        <a:xfrm>
          <a:off x="5175091" y="456869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232755"/>
                <a:satOff val="775"/>
                <a:lumOff val="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5"/>
                <a:satOff val="775"/>
                <a:lumOff val="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Megfelelő útvonal és függvény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Urls.py</a:t>
          </a:r>
        </a:p>
      </dsp:txBody>
      <dsp:txXfrm>
        <a:off x="5332271" y="614049"/>
        <a:ext cx="758935" cy="758935"/>
      </dsp:txXfrm>
    </dsp:sp>
    <dsp:sp modelId="{471B6DD2-7BAF-42B2-9171-2696608A3078}">
      <dsp:nvSpPr>
        <dsp:cNvPr id="0" name=""/>
        <dsp:cNvSpPr/>
      </dsp:nvSpPr>
      <dsp:spPr>
        <a:xfrm rot="2945455">
          <a:off x="6091615" y="1416171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32755"/>
                <a:satOff val="775"/>
                <a:lumOff val="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5"/>
                <a:satOff val="775"/>
                <a:lumOff val="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6106452" y="1456129"/>
        <a:ext cx="200614" cy="217343"/>
      </dsp:txXfrm>
    </dsp:sp>
    <dsp:sp modelId="{7E43BC35-BB47-4F9C-AC70-9A1F689748B8}">
      <dsp:nvSpPr>
        <dsp:cNvPr id="0" name=""/>
        <dsp:cNvSpPr/>
      </dsp:nvSpPr>
      <dsp:spPr>
        <a:xfrm>
          <a:off x="6232058" y="1676675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Függvény Futtatás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Views.py</a:t>
          </a:r>
        </a:p>
      </dsp:txBody>
      <dsp:txXfrm>
        <a:off x="6389238" y="1833855"/>
        <a:ext cx="758935" cy="758935"/>
      </dsp:txXfrm>
    </dsp:sp>
    <dsp:sp modelId="{AF9B4CA0-C526-4C4C-AC67-DC82CD7F5AAE}">
      <dsp:nvSpPr>
        <dsp:cNvPr id="0" name=""/>
        <dsp:cNvSpPr/>
      </dsp:nvSpPr>
      <dsp:spPr>
        <a:xfrm rot="4909091">
          <a:off x="6739106" y="2822978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6775977" y="2852874"/>
        <a:ext cx="200614" cy="217343"/>
      </dsp:txXfrm>
    </dsp:sp>
    <dsp:sp modelId="{0CB36888-8F03-4223-BE3E-195886C190F5}">
      <dsp:nvSpPr>
        <dsp:cNvPr id="0" name=""/>
        <dsp:cNvSpPr/>
      </dsp:nvSpPr>
      <dsp:spPr>
        <a:xfrm>
          <a:off x="6461759" y="3274281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698264"/>
                <a:satOff val="2326"/>
                <a:lumOff val="264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698264"/>
                <a:satOff val="2326"/>
                <a:lumOff val="264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Űrlap megadása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Forms.py</a:t>
          </a:r>
        </a:p>
      </dsp:txBody>
      <dsp:txXfrm>
        <a:off x="6618939" y="3431461"/>
        <a:ext cx="758935" cy="758935"/>
      </dsp:txXfrm>
    </dsp:sp>
    <dsp:sp modelId="{90EC3B88-5A3E-4899-AA61-291BB6AF1768}">
      <dsp:nvSpPr>
        <dsp:cNvPr id="0" name=""/>
        <dsp:cNvSpPr/>
      </dsp:nvSpPr>
      <dsp:spPr>
        <a:xfrm rot="6872727">
          <a:off x="6523234" y="4356520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698264"/>
                <a:satOff val="2326"/>
                <a:lumOff val="264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698264"/>
                <a:satOff val="2326"/>
                <a:lumOff val="264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 rot="10800000">
        <a:off x="6584081" y="4389863"/>
        <a:ext cx="200614" cy="217343"/>
      </dsp:txXfrm>
    </dsp:sp>
    <dsp:sp modelId="{5EF35081-D153-4CD2-8E09-B125650B5470}">
      <dsp:nvSpPr>
        <dsp:cNvPr id="0" name=""/>
        <dsp:cNvSpPr/>
      </dsp:nvSpPr>
      <dsp:spPr>
        <a:xfrm>
          <a:off x="5791265" y="4742458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 err="1"/>
            <a:t>Template</a:t>
          </a:r>
          <a:r>
            <a:rPr lang="hu-HU" sz="900" kern="1200" dirty="0"/>
            <a:t> előkészítése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Views.py</a:t>
          </a:r>
        </a:p>
      </dsp:txBody>
      <dsp:txXfrm>
        <a:off x="5948445" y="4899638"/>
        <a:ext cx="758935" cy="758935"/>
      </dsp:txXfrm>
    </dsp:sp>
    <dsp:sp modelId="{3D30D2FE-902D-4D50-8BC4-EDBCF7EA3C96}">
      <dsp:nvSpPr>
        <dsp:cNvPr id="0" name=""/>
        <dsp:cNvSpPr/>
      </dsp:nvSpPr>
      <dsp:spPr>
        <a:xfrm rot="8836364">
          <a:off x="5512535" y="5529908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 rot="10800000">
        <a:off x="5591688" y="5579114"/>
        <a:ext cx="200614" cy="217343"/>
      </dsp:txXfrm>
    </dsp:sp>
    <dsp:sp modelId="{7096BA39-9006-428C-8335-B2D19F6D7087}">
      <dsp:nvSpPr>
        <dsp:cNvPr id="0" name=""/>
        <dsp:cNvSpPr/>
      </dsp:nvSpPr>
      <dsp:spPr>
        <a:xfrm>
          <a:off x="4433453" y="5615070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1163773"/>
                <a:satOff val="3877"/>
                <a:lumOff val="441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163773"/>
                <a:satOff val="3877"/>
                <a:lumOff val="441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 err="1"/>
            <a:t>Template</a:t>
          </a:r>
          <a:r>
            <a:rPr lang="hu-HU" sz="900" kern="1200" dirty="0"/>
            <a:t> megjelenik</a:t>
          </a:r>
        </a:p>
      </dsp:txBody>
      <dsp:txXfrm>
        <a:off x="4590633" y="5772250"/>
        <a:ext cx="758935" cy="758935"/>
      </dsp:txXfrm>
    </dsp:sp>
    <dsp:sp modelId="{993246B1-F3AA-45BD-80F1-F2893B9977A7}">
      <dsp:nvSpPr>
        <dsp:cNvPr id="0" name=""/>
        <dsp:cNvSpPr/>
      </dsp:nvSpPr>
      <dsp:spPr>
        <a:xfrm rot="10800000">
          <a:off x="4027899" y="5970599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163773"/>
                <a:satOff val="3877"/>
                <a:lumOff val="441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163773"/>
                <a:satOff val="3877"/>
                <a:lumOff val="441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 rot="10800000">
        <a:off x="4113876" y="6043046"/>
        <a:ext cx="200614" cy="217343"/>
      </dsp:txXfrm>
    </dsp:sp>
    <dsp:sp modelId="{6A50CAC6-FB5E-4795-B5B0-6500492857F1}">
      <dsp:nvSpPr>
        <dsp:cNvPr id="0" name=""/>
        <dsp:cNvSpPr/>
      </dsp:nvSpPr>
      <dsp:spPr>
        <a:xfrm>
          <a:off x="2819419" y="5615070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Űrlap beküldése</a:t>
          </a:r>
        </a:p>
      </dsp:txBody>
      <dsp:txXfrm>
        <a:off x="2976599" y="5772250"/>
        <a:ext cx="758935" cy="758935"/>
      </dsp:txXfrm>
    </dsp:sp>
    <dsp:sp modelId="{F1310FC9-D601-46CF-A673-3342CFB5494B}">
      <dsp:nvSpPr>
        <dsp:cNvPr id="0" name=""/>
        <dsp:cNvSpPr/>
      </dsp:nvSpPr>
      <dsp:spPr>
        <a:xfrm rot="12763636">
          <a:off x="2540689" y="5538678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 rot="10800000">
        <a:off x="2619842" y="5634366"/>
        <a:ext cx="200614" cy="217343"/>
      </dsp:txXfrm>
    </dsp:sp>
    <dsp:sp modelId="{B83B252A-EDD5-41EB-A8B4-9AA7922CFF94}">
      <dsp:nvSpPr>
        <dsp:cNvPr id="0" name=""/>
        <dsp:cNvSpPr/>
      </dsp:nvSpPr>
      <dsp:spPr>
        <a:xfrm>
          <a:off x="1461607" y="4742458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1629282"/>
                <a:satOff val="5428"/>
                <a:lumOff val="6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629282"/>
                <a:satOff val="5428"/>
                <a:lumOff val="6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Űrlap feldolgozása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Views.py</a:t>
          </a:r>
        </a:p>
      </dsp:txBody>
      <dsp:txXfrm>
        <a:off x="1618787" y="4899638"/>
        <a:ext cx="758935" cy="758935"/>
      </dsp:txXfrm>
    </dsp:sp>
    <dsp:sp modelId="{75C2B83B-0E77-4417-9FC2-3D5E037A877E}">
      <dsp:nvSpPr>
        <dsp:cNvPr id="0" name=""/>
        <dsp:cNvSpPr/>
      </dsp:nvSpPr>
      <dsp:spPr>
        <a:xfrm rot="14727273">
          <a:off x="1523082" y="4371276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629282"/>
                <a:satOff val="5428"/>
                <a:lumOff val="6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629282"/>
                <a:satOff val="5428"/>
                <a:lumOff val="6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 rot="10800000">
        <a:off x="1583929" y="4482827"/>
        <a:ext cx="200614" cy="217343"/>
      </dsp:txXfrm>
    </dsp:sp>
    <dsp:sp modelId="{FA7014E2-B223-40C3-9140-A1CD110D6151}">
      <dsp:nvSpPr>
        <dsp:cNvPr id="0" name=""/>
        <dsp:cNvSpPr/>
      </dsp:nvSpPr>
      <dsp:spPr>
        <a:xfrm>
          <a:off x="791113" y="3274281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Adatok frissítése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Views.py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Models.py</a:t>
          </a:r>
        </a:p>
      </dsp:txBody>
      <dsp:txXfrm>
        <a:off x="948293" y="3431461"/>
        <a:ext cx="758935" cy="758935"/>
      </dsp:txXfrm>
    </dsp:sp>
    <dsp:sp modelId="{E7E0B5A5-EDAE-4A58-A97F-8ED10EB1A186}">
      <dsp:nvSpPr>
        <dsp:cNvPr id="0" name=""/>
        <dsp:cNvSpPr/>
      </dsp:nvSpPr>
      <dsp:spPr>
        <a:xfrm rot="16690909">
          <a:off x="1298161" y="2839035"/>
          <a:ext cx="2865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1335032" y="2954033"/>
        <a:ext cx="200614" cy="217343"/>
      </dsp:txXfrm>
    </dsp:sp>
    <dsp:sp modelId="{D5B63631-ED92-48AA-84CF-F3E9C8B7AB11}">
      <dsp:nvSpPr>
        <dsp:cNvPr id="0" name=""/>
        <dsp:cNvSpPr/>
      </dsp:nvSpPr>
      <dsp:spPr>
        <a:xfrm>
          <a:off x="1020814" y="1676675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2094791"/>
                <a:satOff val="6979"/>
                <a:lumOff val="7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094791"/>
                <a:satOff val="6979"/>
                <a:lumOff val="7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Beléptetés (back-end)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700" kern="1200" dirty="0"/>
            <a:t>Views.py</a:t>
          </a:r>
        </a:p>
      </dsp:txBody>
      <dsp:txXfrm>
        <a:off x="1177994" y="1833855"/>
        <a:ext cx="758935" cy="758935"/>
      </dsp:txXfrm>
    </dsp:sp>
    <dsp:sp modelId="{56CAD10F-4CC7-47D3-9CBB-FCBECDDB1438}">
      <dsp:nvSpPr>
        <dsp:cNvPr id="0" name=""/>
        <dsp:cNvSpPr/>
      </dsp:nvSpPr>
      <dsp:spPr>
        <a:xfrm rot="18721537">
          <a:off x="1946584" y="1453349"/>
          <a:ext cx="265100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094791"/>
                <a:satOff val="6979"/>
                <a:lumOff val="7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094791"/>
                <a:satOff val="6979"/>
                <a:lumOff val="7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1959728" y="1555335"/>
        <a:ext cx="185570" cy="217343"/>
      </dsp:txXfrm>
    </dsp:sp>
    <dsp:sp modelId="{F6DEF833-0C91-423B-8BAA-339E7DA4792E}">
      <dsp:nvSpPr>
        <dsp:cNvPr id="0" name=""/>
        <dsp:cNvSpPr/>
      </dsp:nvSpPr>
      <dsp:spPr>
        <a:xfrm>
          <a:off x="2074203" y="507819"/>
          <a:ext cx="1073295" cy="1073295"/>
        </a:xfrm>
        <a:prstGeom prst="ellipse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900" kern="1200" dirty="0"/>
            <a:t>Továbbítás a következő oldalra</a:t>
          </a:r>
        </a:p>
      </dsp:txBody>
      <dsp:txXfrm>
        <a:off x="2231383" y="664999"/>
        <a:ext cx="758935" cy="758935"/>
      </dsp:txXfrm>
    </dsp:sp>
    <dsp:sp modelId="{120CD8DC-4066-4125-BE45-2405B5729340}">
      <dsp:nvSpPr>
        <dsp:cNvPr id="0" name=""/>
        <dsp:cNvSpPr/>
      </dsp:nvSpPr>
      <dsp:spPr>
        <a:xfrm rot="20517347">
          <a:off x="3230796" y="613109"/>
          <a:ext cx="296391" cy="3622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700" kern="1200"/>
        </a:p>
      </dsp:txBody>
      <dsp:txXfrm>
        <a:off x="3232983" y="699327"/>
        <a:ext cx="207474" cy="2173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3237C-4D8F-4D66-9582-D4150AE4983E}">
      <dsp:nvSpPr>
        <dsp:cNvPr id="0" name=""/>
        <dsp:cNvSpPr/>
      </dsp:nvSpPr>
      <dsp:spPr>
        <a:xfrm rot="5400000">
          <a:off x="4127439" y="-1708204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urls.py</a:t>
          </a:r>
        </a:p>
      </dsp:txBody>
      <dsp:txXfrm rot="-5400000">
        <a:off x="2343822" y="104681"/>
        <a:ext cx="4137527" cy="541024"/>
      </dsp:txXfrm>
    </dsp:sp>
    <dsp:sp modelId="{E24A83DB-CB3A-49D4-85C7-E725A113417C}">
      <dsp:nvSpPr>
        <dsp:cNvPr id="0" name=""/>
        <dsp:cNvSpPr/>
      </dsp:nvSpPr>
      <dsp:spPr>
        <a:xfrm>
          <a:off x="0" y="467"/>
          <a:ext cx="2343822" cy="7494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Kérelem</a:t>
          </a:r>
        </a:p>
      </dsp:txBody>
      <dsp:txXfrm>
        <a:off x="36585" y="37052"/>
        <a:ext cx="2270652" cy="676280"/>
      </dsp:txXfrm>
    </dsp:sp>
    <dsp:sp modelId="{146D4CF1-276F-4364-9837-A0A6C79E742F}">
      <dsp:nvSpPr>
        <dsp:cNvPr id="0" name=""/>
        <dsp:cNvSpPr/>
      </dsp:nvSpPr>
      <dsp:spPr>
        <a:xfrm rot="5400000">
          <a:off x="4127439" y="-921281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248777"/>
            <a:satOff val="-4625"/>
            <a:lumOff val="-2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48777"/>
              <a:satOff val="-4625"/>
              <a:lumOff val="-2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views.py</a:t>
          </a:r>
        </a:p>
      </dsp:txBody>
      <dsp:txXfrm rot="-5400000">
        <a:off x="2343822" y="891604"/>
        <a:ext cx="4137527" cy="541024"/>
      </dsp:txXfrm>
    </dsp:sp>
    <dsp:sp modelId="{67FAF0B0-DE4F-4127-8132-B7685F0BC6CE}">
      <dsp:nvSpPr>
        <dsp:cNvPr id="0" name=""/>
        <dsp:cNvSpPr/>
      </dsp:nvSpPr>
      <dsp:spPr>
        <a:xfrm>
          <a:off x="0" y="787390"/>
          <a:ext cx="2343822" cy="749450"/>
        </a:xfrm>
        <a:prstGeom prst="roundRect">
          <a:avLst/>
        </a:prstGeom>
        <a:solidFill>
          <a:schemeClr val="accent2">
            <a:hueOff val="191582"/>
            <a:satOff val="-3129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Megfelelő oldal függvény</a:t>
          </a:r>
        </a:p>
      </dsp:txBody>
      <dsp:txXfrm>
        <a:off x="36585" y="823975"/>
        <a:ext cx="2270652" cy="676280"/>
      </dsp:txXfrm>
    </dsp:sp>
    <dsp:sp modelId="{0ADDD239-FDCE-4033-8FCB-A2DED46DB464}">
      <dsp:nvSpPr>
        <dsp:cNvPr id="0" name=""/>
        <dsp:cNvSpPr/>
      </dsp:nvSpPr>
      <dsp:spPr>
        <a:xfrm rot="5400000">
          <a:off x="4127439" y="-134358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497553"/>
            <a:satOff val="-9250"/>
            <a:lumOff val="-43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97553"/>
              <a:satOff val="-9250"/>
              <a:lumOff val="-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views.py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forms.py</a:t>
          </a:r>
        </a:p>
      </dsp:txBody>
      <dsp:txXfrm rot="-5400000">
        <a:off x="2343822" y="1678527"/>
        <a:ext cx="4137527" cy="541024"/>
      </dsp:txXfrm>
    </dsp:sp>
    <dsp:sp modelId="{C1B9D102-4C1E-40B6-82D5-A42027DB2EEC}">
      <dsp:nvSpPr>
        <dsp:cNvPr id="0" name=""/>
        <dsp:cNvSpPr/>
      </dsp:nvSpPr>
      <dsp:spPr>
        <a:xfrm>
          <a:off x="0" y="1574313"/>
          <a:ext cx="2343822" cy="749450"/>
        </a:xfrm>
        <a:prstGeom prst="roundRect">
          <a:avLst/>
        </a:prstGeom>
        <a:solidFill>
          <a:schemeClr val="accent2">
            <a:hueOff val="383163"/>
            <a:satOff val="-6257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Megfelelő űrlap használata</a:t>
          </a:r>
        </a:p>
      </dsp:txBody>
      <dsp:txXfrm>
        <a:off x="36585" y="1610898"/>
        <a:ext cx="2270652" cy="676280"/>
      </dsp:txXfrm>
    </dsp:sp>
    <dsp:sp modelId="{E0126E6A-A006-4CC8-A51E-CE412CFA7889}">
      <dsp:nvSpPr>
        <dsp:cNvPr id="0" name=""/>
        <dsp:cNvSpPr/>
      </dsp:nvSpPr>
      <dsp:spPr>
        <a:xfrm rot="5400000">
          <a:off x="4127439" y="652564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746329"/>
            <a:satOff val="-13875"/>
            <a:lumOff val="-6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46329"/>
              <a:satOff val="-13875"/>
              <a:lumOff val="-6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template</a:t>
          </a:r>
        </a:p>
      </dsp:txBody>
      <dsp:txXfrm rot="-5400000">
        <a:off x="2343822" y="2465449"/>
        <a:ext cx="4137527" cy="541024"/>
      </dsp:txXfrm>
    </dsp:sp>
    <dsp:sp modelId="{8993A5DE-41EC-45EB-94E7-66A07F002F2E}">
      <dsp:nvSpPr>
        <dsp:cNvPr id="0" name=""/>
        <dsp:cNvSpPr/>
      </dsp:nvSpPr>
      <dsp:spPr>
        <a:xfrm>
          <a:off x="0" y="2361237"/>
          <a:ext cx="2343822" cy="749450"/>
        </a:xfrm>
        <a:prstGeom prst="roundRect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Adatok és kliens információk átdása</a:t>
          </a:r>
        </a:p>
      </dsp:txBody>
      <dsp:txXfrm>
        <a:off x="36585" y="2397822"/>
        <a:ext cx="2270652" cy="676280"/>
      </dsp:txXfrm>
    </dsp:sp>
    <dsp:sp modelId="{D92186EB-0597-4F12-ABFE-360412A8A8FF}">
      <dsp:nvSpPr>
        <dsp:cNvPr id="0" name=""/>
        <dsp:cNvSpPr/>
      </dsp:nvSpPr>
      <dsp:spPr>
        <a:xfrm rot="5400000">
          <a:off x="4127439" y="1439487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995106"/>
            <a:satOff val="-18500"/>
            <a:lumOff val="-8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95106"/>
              <a:satOff val="-18500"/>
              <a:lumOff val="-8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template</a:t>
          </a:r>
        </a:p>
      </dsp:txBody>
      <dsp:txXfrm rot="-5400000">
        <a:off x="2343822" y="3252372"/>
        <a:ext cx="4137527" cy="541024"/>
      </dsp:txXfrm>
    </dsp:sp>
    <dsp:sp modelId="{4931C70B-92E4-437C-9A92-64552C704EDE}">
      <dsp:nvSpPr>
        <dsp:cNvPr id="0" name=""/>
        <dsp:cNvSpPr/>
      </dsp:nvSpPr>
      <dsp:spPr>
        <a:xfrm>
          <a:off x="0" y="3148160"/>
          <a:ext cx="2343822" cy="749450"/>
        </a:xfrm>
        <a:prstGeom prst="roundRect">
          <a:avLst/>
        </a:prstGeom>
        <a:solidFill>
          <a:schemeClr val="accent2">
            <a:hueOff val="766327"/>
            <a:satOff val="-12515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Megjelenítés és beküldés</a:t>
          </a:r>
        </a:p>
      </dsp:txBody>
      <dsp:txXfrm>
        <a:off x="36585" y="3184745"/>
        <a:ext cx="2270652" cy="676280"/>
      </dsp:txXfrm>
    </dsp:sp>
    <dsp:sp modelId="{E78EB84B-B8EE-4BE1-B473-8515015281F4}">
      <dsp:nvSpPr>
        <dsp:cNvPr id="0" name=""/>
        <dsp:cNvSpPr/>
      </dsp:nvSpPr>
      <dsp:spPr>
        <a:xfrm rot="5400000">
          <a:off x="4127439" y="2226411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1243882"/>
            <a:satOff val="-23125"/>
            <a:lumOff val="-107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43882"/>
              <a:satOff val="-23125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views.py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models.py</a:t>
          </a:r>
        </a:p>
      </dsp:txBody>
      <dsp:txXfrm rot="-5400000">
        <a:off x="2343822" y="4039296"/>
        <a:ext cx="4137527" cy="541024"/>
      </dsp:txXfrm>
    </dsp:sp>
    <dsp:sp modelId="{59CE2AFF-315D-4BCD-A582-40F90F80A66E}">
      <dsp:nvSpPr>
        <dsp:cNvPr id="0" name=""/>
        <dsp:cNvSpPr/>
      </dsp:nvSpPr>
      <dsp:spPr>
        <a:xfrm>
          <a:off x="0" y="3935083"/>
          <a:ext cx="2343822" cy="749450"/>
        </a:xfrm>
        <a:prstGeom prst="roundRect">
          <a:avLst/>
        </a:prstGeom>
        <a:solidFill>
          <a:schemeClr val="accent2">
            <a:hueOff val="957908"/>
            <a:satOff val="-15643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Validálás és mentés</a:t>
          </a:r>
        </a:p>
      </dsp:txBody>
      <dsp:txXfrm>
        <a:off x="36585" y="3971668"/>
        <a:ext cx="2270652" cy="676280"/>
      </dsp:txXfrm>
    </dsp:sp>
    <dsp:sp modelId="{4635D99F-D58B-492F-9A56-39E631939C3A}">
      <dsp:nvSpPr>
        <dsp:cNvPr id="0" name=""/>
        <dsp:cNvSpPr/>
      </dsp:nvSpPr>
      <dsp:spPr>
        <a:xfrm rot="5400000">
          <a:off x="4127439" y="3013334"/>
          <a:ext cx="599560" cy="4166795"/>
        </a:xfrm>
        <a:prstGeom prst="round2Same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kern="1200"/>
            <a:t>views.py</a:t>
          </a:r>
        </a:p>
      </dsp:txBody>
      <dsp:txXfrm rot="-5400000">
        <a:off x="2343822" y="4826219"/>
        <a:ext cx="4137527" cy="541024"/>
      </dsp:txXfrm>
    </dsp:sp>
    <dsp:sp modelId="{6F242963-D9F2-4695-A2BE-EF27C3E32289}">
      <dsp:nvSpPr>
        <dsp:cNvPr id="0" name=""/>
        <dsp:cNvSpPr/>
      </dsp:nvSpPr>
      <dsp:spPr>
        <a:xfrm>
          <a:off x="0" y="4722006"/>
          <a:ext cx="2343822" cy="749450"/>
        </a:xfrm>
        <a:prstGeom prst="round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Továbbítás</a:t>
          </a:r>
        </a:p>
      </dsp:txBody>
      <dsp:txXfrm>
        <a:off x="36585" y="4758591"/>
        <a:ext cx="2270652" cy="676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A15C0-E485-4759-BD8E-8F3C2E3D8B13}">
      <dsp:nvSpPr>
        <dsp:cNvPr id="0" name=""/>
        <dsp:cNvSpPr/>
      </dsp:nvSpPr>
      <dsp:spPr>
        <a:xfrm>
          <a:off x="1692824" y="1614"/>
          <a:ext cx="3124969" cy="1562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Ezen adatok jelennek továbbítódnak</a:t>
          </a:r>
        </a:p>
      </dsp:txBody>
      <dsp:txXfrm>
        <a:off x="1738588" y="47378"/>
        <a:ext cx="3033441" cy="1470956"/>
      </dsp:txXfrm>
    </dsp:sp>
    <dsp:sp modelId="{14B5403F-0324-482A-B196-13202D74E562}">
      <dsp:nvSpPr>
        <dsp:cNvPr id="0" name=""/>
        <dsp:cNvSpPr/>
      </dsp:nvSpPr>
      <dsp:spPr>
        <a:xfrm>
          <a:off x="2005321" y="1564098"/>
          <a:ext cx="312496" cy="1171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863"/>
              </a:lnTo>
              <a:lnTo>
                <a:pt x="312496" y="1171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2C5D0-EC15-47B3-B240-1FD513B3935C}">
      <dsp:nvSpPr>
        <dsp:cNvPr id="0" name=""/>
        <dsp:cNvSpPr/>
      </dsp:nvSpPr>
      <dsp:spPr>
        <a:xfrm>
          <a:off x="2317818" y="1954720"/>
          <a:ext cx="2499975" cy="1562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Klienstől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Név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Email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Feltöltött dokumentum</a:t>
          </a:r>
        </a:p>
      </dsp:txBody>
      <dsp:txXfrm>
        <a:off x="2363582" y="2000484"/>
        <a:ext cx="2408447" cy="1470956"/>
      </dsp:txXfrm>
    </dsp:sp>
    <dsp:sp modelId="{08F67BA3-9C80-4CB8-BEC9-6240B4DCB214}">
      <dsp:nvSpPr>
        <dsp:cNvPr id="0" name=""/>
        <dsp:cNvSpPr/>
      </dsp:nvSpPr>
      <dsp:spPr>
        <a:xfrm>
          <a:off x="2005321" y="1564098"/>
          <a:ext cx="312496" cy="3124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4969"/>
              </a:lnTo>
              <a:lnTo>
                <a:pt x="312496" y="31249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76BF7-A156-4293-945F-A072206BEAF3}">
      <dsp:nvSpPr>
        <dsp:cNvPr id="0" name=""/>
        <dsp:cNvSpPr/>
      </dsp:nvSpPr>
      <dsp:spPr>
        <a:xfrm>
          <a:off x="2317818" y="3907826"/>
          <a:ext cx="2499975" cy="1562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Megjelenő oldaltól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User Id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Jelentkezés ideje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600" kern="1200"/>
            <a:t>Munka Id</a:t>
          </a:r>
        </a:p>
      </dsp:txBody>
      <dsp:txXfrm>
        <a:off x="2363582" y="3953590"/>
        <a:ext cx="2408447" cy="1470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33E66FF7-FD5A-49BA-B00A-D3C9DEE767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71449C4-0A82-4EA4-8816-F548DEFC2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3E9ED-9E17-4C3B-AB5B-469CEF47085E}" type="datetime1">
              <a:rPr lang="hu-HU" smtClean="0"/>
              <a:t>2023. 05. 07.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D586B15-0EF1-4ECA-9626-88CDCF3CF8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8A14B10-E20B-467A-B2FB-1921655E83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DBC9D-E137-4287-8D6B-80D29E9008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946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6116C-C4B6-4EB5-8CC4-8F64938CC564}" type="datetime1">
              <a:rPr lang="hu-HU" smtClean="0"/>
              <a:pPr/>
              <a:t>2023. 05. 07.</a:t>
            </a:fld>
            <a:fld id="{18FF3514-F2C2-46FF-AB8A-54E855A74B44}" type="datetime1">
              <a:rPr lang="hu-HU" smtClean="0"/>
              <a:pPr/>
              <a:t>2023. 05. 07.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B7B1-64F0-40E7-A6F2-884EFF7090EB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5744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5142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kéne beszélni arról, hogy ezen projektnek milyen fontos </a:t>
            </a:r>
            <a:r>
              <a:rPr lang="hu-HU" dirty="0" err="1"/>
              <a:t>fáljai</a:t>
            </a:r>
            <a:r>
              <a:rPr lang="hu-HU" dirty="0"/>
              <a:t> vannak amik használva vannak.</a:t>
            </a:r>
          </a:p>
          <a:p>
            <a:r>
              <a:rPr lang="hu-HU" dirty="0"/>
              <a:t>Én: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25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79936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Én: Természetesen ez egy részlet!</a:t>
            </a:r>
          </a:p>
          <a:p>
            <a:r>
              <a:rPr lang="hu-HU" dirty="0"/>
              <a:t>Én: *egyesével </a:t>
            </a:r>
            <a:r>
              <a:rPr lang="hu-HU" dirty="0" err="1"/>
              <a:t>elvomondom</a:t>
            </a:r>
            <a:r>
              <a:rPr lang="hu-HU" dirty="0"/>
              <a:t> hogy mi micsoda*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26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33481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képen ugye az </a:t>
            </a:r>
            <a:r>
              <a:rPr lang="hu-HU" dirty="0" err="1"/>
              <a:t>uml</a:t>
            </a:r>
            <a:r>
              <a:rPr lang="hu-HU" dirty="0"/>
              <a:t> dia látható, de fontos kiemelni, a kapcsolatokat, mi a „</a:t>
            </a:r>
            <a:r>
              <a:rPr lang="hu-HU" dirty="0" err="1"/>
              <a:t>User</a:t>
            </a:r>
            <a:r>
              <a:rPr lang="hu-HU" dirty="0"/>
              <a:t>” tábla és  hogy miért nincs „</a:t>
            </a:r>
            <a:r>
              <a:rPr lang="hu-HU" dirty="0" err="1"/>
              <a:t>id</a:t>
            </a:r>
            <a:r>
              <a:rPr lang="hu-HU" dirty="0"/>
              <a:t>” mező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27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7675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kifejtem, hogy milyen módon tárolja és használható a </a:t>
            </a:r>
            <a:r>
              <a:rPr lang="hu-HU" dirty="0" err="1"/>
              <a:t>formok</a:t>
            </a:r>
            <a:r>
              <a:rPr lang="hu-HU" dirty="0"/>
              <a:t> a </a:t>
            </a:r>
            <a:r>
              <a:rPr lang="hu-HU" dirty="0" err="1"/>
              <a:t>template</a:t>
            </a:r>
            <a:r>
              <a:rPr lang="hu-HU"/>
              <a:t>-en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28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9355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dián látható, hogy milyen folyamat van a </a:t>
            </a:r>
            <a:r>
              <a:rPr lang="hu-HU" dirty="0" err="1"/>
              <a:t>Django</a:t>
            </a:r>
            <a:r>
              <a:rPr lang="hu-HU" dirty="0"/>
              <a:t> hátterében mikor egy regisztráció történik.</a:t>
            </a:r>
          </a:p>
          <a:p>
            <a:r>
              <a:rPr lang="hu-HU" dirty="0"/>
              <a:t>Én: Ez egy egyszerűsített példa és természetesen nem egy végtelen ciklus látható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29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467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Meg kell magyaráznom, hogy mi történik és milyen adatok lesznek továbbítva. Persze </a:t>
            </a:r>
            <a:r>
              <a:rPr lang="hu-HU" dirty="0" err="1"/>
              <a:t>megagyarázom</a:t>
            </a:r>
            <a:r>
              <a:rPr lang="hu-HU" dirty="0"/>
              <a:t> hogy hogyan történik a fájl mentése. Nem is beszélve arról, hogy csak </a:t>
            </a:r>
            <a:r>
              <a:rPr lang="hu-HU" dirty="0" err="1"/>
              <a:t>autentikálva</a:t>
            </a:r>
            <a:r>
              <a:rPr lang="hu-HU" dirty="0"/>
              <a:t> lehet megtekinteni.</a:t>
            </a:r>
          </a:p>
          <a:p>
            <a:r>
              <a:rPr lang="hu-HU" dirty="0"/>
              <a:t>Én: Ezzel a függvénnyel történik a mentés, és ezek az adatok kerülnek a végére, hogy </a:t>
            </a:r>
            <a:r>
              <a:rPr lang="hu-HU" dirty="0" err="1"/>
              <a:t>megkülönbözetető</a:t>
            </a:r>
            <a:r>
              <a:rPr lang="hu-HU" dirty="0"/>
              <a:t> legyen.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31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611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részletesen elmondom, hogy az adatbázisban hogyan </a:t>
            </a:r>
            <a:r>
              <a:rPr lang="hu-HU" dirty="0" err="1"/>
              <a:t>mentődik</a:t>
            </a:r>
            <a:r>
              <a:rPr lang="hu-HU" dirty="0"/>
              <a:t> el. Milyen mappába </a:t>
            </a:r>
            <a:r>
              <a:rPr lang="hu-HU" dirty="0" err="1"/>
              <a:t>mentődik</a:t>
            </a:r>
            <a:r>
              <a:rPr lang="hu-HU" dirty="0"/>
              <a:t> el. Hogyan változik a neve.</a:t>
            </a:r>
          </a:p>
          <a:p>
            <a:r>
              <a:rPr lang="hu-HU" dirty="0"/>
              <a:t>A fájl helye a </a:t>
            </a:r>
            <a:r>
              <a:rPr lang="hu-HU" b="1" i="0" dirty="0" err="1"/>
              <a:t>feltöltöttDokumentimok</a:t>
            </a:r>
            <a:r>
              <a:rPr lang="hu-HU" i="0" dirty="0"/>
              <a:t> mappába kerül és  munka </a:t>
            </a:r>
            <a:r>
              <a:rPr lang="hu-HU" i="0" dirty="0" err="1"/>
              <a:t>Id</a:t>
            </a:r>
            <a:r>
              <a:rPr lang="hu-HU" i="0" dirty="0"/>
              <a:t>-jét kapja meg.</a:t>
            </a:r>
          </a:p>
          <a:p>
            <a:r>
              <a:rPr lang="hu-HU" i="0" dirty="0"/>
              <a:t>A fájl neve pedig megtartja az eredeti nevét viszont utólag csatolja hozzá a feltöltő kliens nevét és az egyezű név elkerülését pedig az kliens ID-ját is hozzá csatolom.</a:t>
            </a:r>
          </a:p>
          <a:p>
            <a:r>
              <a:rPr lang="hu-HU" i="0" dirty="0"/>
              <a:t>Végül egy elérési utat adok </a:t>
            </a:r>
            <a:r>
              <a:rPr lang="hu-HU" i="0"/>
              <a:t>meg visszatérési értékként.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CB7B1-64F0-40E7-A6F2-884EFF7090EB}" type="slidenum">
              <a:rPr lang="hu-HU" noProof="0" smtClean="0"/>
              <a:t>32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04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01B5E133-3B60-4704-BB8A-E29939525F23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9867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86BC22-C99E-4EAA-A309-041B03AF7528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6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398884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8556016-FF4C-432C-BC65-4317B7F601C1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198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244911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122731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131389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1F95DC-900C-4612-93E8-2391A6A3E04C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08500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36D38099-A226-4B29-9671-0B74F68476B9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6230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74F623-1048-4F49-AE9A-0FFFAAE7FE6F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93344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CB73810C-B31A-4A93-91E3-D0C28B12FE4F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346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72331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A2BBCD-76F2-423D-88E1-28742B5251C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8577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5671EB-C0A2-47EB-9E16-EA2712BFCC5B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47153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245B30-5E34-45BD-BF4B-F4162D7F1470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7302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0C0E8C-5C75-41F0-9D74-A61923812143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9704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F3D7CC-DE43-4BE6-B508-C0948849B69C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hu-H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5710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CBA96F4-8886-4109-AF91-1BD2329C6C87}" type="datetime1">
              <a:rPr lang="hu-HU" noProof="0" smtClean="0"/>
              <a:t>2023. 05. 07.</a:t>
            </a:fld>
            <a:endParaRPr lang="hu-H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31252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 err="1"/>
              <a:t>Alkalomadtan</a:t>
            </a:r>
            <a:r>
              <a:rPr lang="hu-HU" dirty="0"/>
              <a:t> projekt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/>
              <a:t>Asztalos Dávid &amp; Kemény Vince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E1F2F-56E2-7A0D-5664-434D5B79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Bejelentkezés oldal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1F4473-EC6A-0D24-E47B-6D187E4D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04" y="1309176"/>
            <a:ext cx="7236031" cy="37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08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0F85F6-438B-655C-4427-6A9BB618C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6"/>
          <a:stretch/>
        </p:blipFill>
        <p:spPr>
          <a:xfrm>
            <a:off x="-4104443" y="-1928453"/>
            <a:ext cx="21416080" cy="12042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E5ADC4-732A-295D-A4F6-957D59F99308}"/>
              </a:ext>
            </a:extLst>
          </p:cNvPr>
          <p:cNvSpPr/>
          <p:nvPr/>
        </p:nvSpPr>
        <p:spPr>
          <a:xfrm>
            <a:off x="6551539" y="4031704"/>
            <a:ext cx="1345869" cy="4651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01A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8CD697-8A41-737F-C9DC-FA95642D7CC5}"/>
              </a:ext>
            </a:extLst>
          </p:cNvPr>
          <p:cNvCxnSpPr/>
          <p:nvPr/>
        </p:nvCxnSpPr>
        <p:spPr>
          <a:xfrm>
            <a:off x="7900219" y="4225412"/>
            <a:ext cx="3925984" cy="15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01CB5-3601-9848-3542-A49F14E1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3100" err="1"/>
              <a:t>Regisztrációs</a:t>
            </a:r>
            <a:r>
              <a:rPr lang="en-US" sz="3100"/>
              <a:t> </a:t>
            </a:r>
            <a:r>
              <a:rPr lang="en-US" sz="3100" err="1"/>
              <a:t>oldal</a:t>
            </a:r>
            <a:endParaRPr lang="en-US" sz="31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A2929F1-5DCE-9549-0B3D-51D0C1EC2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806" y="1185790"/>
            <a:ext cx="7848599" cy="4090955"/>
          </a:xfrm>
        </p:spPr>
      </p:pic>
    </p:spTree>
    <p:extLst>
      <p:ext uri="{BB962C8B-B14F-4D97-AF65-F5344CB8AC3E}">
        <p14:creationId xmlns:p14="http://schemas.microsoft.com/office/powerpoint/2010/main" val="127842336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3DF7-B3DC-853F-F557-E4BDFACF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oldalak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CBCE0F-8912-7B9D-B482-39317D97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623" y="1991224"/>
            <a:ext cx="6244399" cy="494243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DADEE9-185B-F680-30B3-E525A655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41" y="2348523"/>
            <a:ext cx="1670858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C4CE2-CA58-88BF-31CF-AED8A4CFAFBE}"/>
              </a:ext>
            </a:extLst>
          </p:cNvPr>
          <p:cNvSpPr/>
          <p:nvPr/>
        </p:nvSpPr>
        <p:spPr>
          <a:xfrm>
            <a:off x="8668987" y="2701636"/>
            <a:ext cx="623454" cy="31667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1FF5CD-3F49-15E5-2E61-E5BB69A582AE}"/>
              </a:ext>
            </a:extLst>
          </p:cNvPr>
          <p:cNvCxnSpPr/>
          <p:nvPr/>
        </p:nvCxnSpPr>
        <p:spPr>
          <a:xfrm flipV="1">
            <a:off x="9290462" y="2807524"/>
            <a:ext cx="2646218" cy="593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55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179108-6316-D7D3-97C1-26E77770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Személyes adatok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CFAA-AB44-85EB-598B-68533B24C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332D53-053A-D43A-A107-3DFAFBA82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08" y="1474845"/>
            <a:ext cx="7456591" cy="48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3DF7-B3DC-853F-F557-E4BDFACF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oldalak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CBCE0F-8912-7B9D-B482-39317D97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623" y="1991224"/>
            <a:ext cx="6244399" cy="494243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DADEE9-185B-F680-30B3-E525A655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41" y="2348523"/>
            <a:ext cx="1670858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C4CE2-CA58-88BF-31CF-AED8A4CFAFBE}"/>
              </a:ext>
            </a:extLst>
          </p:cNvPr>
          <p:cNvSpPr/>
          <p:nvPr/>
        </p:nvSpPr>
        <p:spPr>
          <a:xfrm>
            <a:off x="8668987" y="3433948"/>
            <a:ext cx="623454" cy="31667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1FF5CD-3F49-15E5-2E61-E5BB69A582AE}"/>
              </a:ext>
            </a:extLst>
          </p:cNvPr>
          <p:cNvCxnSpPr/>
          <p:nvPr/>
        </p:nvCxnSpPr>
        <p:spPr>
          <a:xfrm flipV="1">
            <a:off x="9290462" y="3539836"/>
            <a:ext cx="2646218" cy="593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0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F4BE2-0C00-5D4B-203F-FD7B41D9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 err="1"/>
              <a:t>Munkák</a:t>
            </a:r>
            <a:r>
              <a:rPr lang="en-US" sz="3000" dirty="0"/>
              <a:t> </a:t>
            </a:r>
            <a:r>
              <a:rPr lang="en-US" sz="3000" dirty="0" err="1"/>
              <a:t>amikre</a:t>
            </a:r>
            <a:r>
              <a:rPr lang="en-US" sz="3000" dirty="0"/>
              <a:t> </a:t>
            </a:r>
            <a:r>
              <a:rPr lang="en-US" sz="3000" dirty="0" err="1"/>
              <a:t>jelentkezett</a:t>
            </a:r>
            <a:r>
              <a:rPr lang="en-US" sz="3000" dirty="0"/>
              <a:t> a </a:t>
            </a:r>
            <a:r>
              <a:rPr lang="en-US" sz="3000" dirty="0" err="1"/>
              <a:t>felhasználó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4FCFAD-8E32-93EF-C53B-288B09666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57" r="8502" b="2"/>
          <a:stretch/>
        </p:blipFill>
        <p:spPr>
          <a:xfrm>
            <a:off x="2405" y="10"/>
            <a:ext cx="7794245" cy="6857990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7458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3DF7-B3DC-853F-F557-E4BDFACF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oldalak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CBCE0F-8912-7B9D-B482-39317D97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623" y="1991224"/>
            <a:ext cx="6244399" cy="494243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DADEE9-185B-F680-30B3-E525A655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41" y="2348523"/>
            <a:ext cx="1670858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C4CE2-CA58-88BF-31CF-AED8A4CFAFBE}"/>
              </a:ext>
            </a:extLst>
          </p:cNvPr>
          <p:cNvSpPr/>
          <p:nvPr/>
        </p:nvSpPr>
        <p:spPr>
          <a:xfrm>
            <a:off x="8668987" y="4195948"/>
            <a:ext cx="623454" cy="31667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1FF5CD-3F49-15E5-2E61-E5BB69A582AE}"/>
              </a:ext>
            </a:extLst>
          </p:cNvPr>
          <p:cNvCxnSpPr/>
          <p:nvPr/>
        </p:nvCxnSpPr>
        <p:spPr>
          <a:xfrm flipV="1">
            <a:off x="9290462" y="4301836"/>
            <a:ext cx="2646218" cy="593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78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1" name="Rectangle 12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0435A-1827-F018-8AC7-CBE287EA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>
                <a:solidFill>
                  <a:schemeClr val="bg1"/>
                </a:solidFill>
              </a:rPr>
              <a:t>Meghirdetett állásaim</a:t>
            </a:r>
          </a:p>
        </p:txBody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5A9866-150A-2A40-594D-501FDD73D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9" y="1521980"/>
            <a:ext cx="6368683" cy="41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3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3DF7-B3DC-853F-F557-E4BDFACF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oldalak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CBCE0F-8912-7B9D-B482-39317D97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623" y="1991224"/>
            <a:ext cx="6244399" cy="4942432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DADEE9-185B-F680-30B3-E525A655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41" y="2348523"/>
            <a:ext cx="1670858" cy="411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C4CE2-CA58-88BF-31CF-AED8A4CFAFBE}"/>
              </a:ext>
            </a:extLst>
          </p:cNvPr>
          <p:cNvSpPr/>
          <p:nvPr/>
        </p:nvSpPr>
        <p:spPr>
          <a:xfrm>
            <a:off x="8668987" y="4918364"/>
            <a:ext cx="623454" cy="31667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1FF5CD-3F49-15E5-2E61-E5BB69A582AE}"/>
              </a:ext>
            </a:extLst>
          </p:cNvPr>
          <p:cNvCxnSpPr/>
          <p:nvPr/>
        </p:nvCxnSpPr>
        <p:spPr>
          <a:xfrm flipV="1">
            <a:off x="9290462" y="5073732"/>
            <a:ext cx="2646218" cy="593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6" name="Picture 3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5F8BDE-A57C-182C-7535-600B9B7B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/>
              <a:t>Oldalak</a:t>
            </a:r>
            <a:r>
              <a:rPr lang="en-US" sz="3700" dirty="0"/>
              <a:t> </a:t>
            </a:r>
            <a:r>
              <a:rPr lang="en-US" sz="3700" dirty="0" err="1"/>
              <a:t>térképe</a:t>
            </a:r>
            <a:endParaRPr lang="en-US" sz="3700" dirty="0"/>
          </a:p>
        </p:txBody>
      </p:sp>
      <p:sp useBgFill="1">
        <p:nvSpPr>
          <p:cNvPr id="47" name="Rectangle 40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53A729-4A46-413E-D2DF-2B7172935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8" y="2016951"/>
            <a:ext cx="5475672" cy="28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B7E89-6DA5-1663-B779-B97D0826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Állás hirdetése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97FF2C-C797-4B11-0445-F50439F1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98" y="1010255"/>
            <a:ext cx="7385261" cy="48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89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8B16-FF56-A35B-1A12-2B7624B6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Állások böngészése</a:t>
            </a:r>
            <a:br>
              <a:rPr lang="en-US" sz="3200"/>
            </a:br>
            <a:endParaRPr lang="en-US" sz="32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2F3EB6-AF24-09FF-61B0-6965BA18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E600A8-715E-D64B-ACBA-2C06DA2A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416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99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54E2AE-8A98-5300-07CA-1D1D815B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Meghirdetett állásra jelentkezés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E13E22-CB0A-3B8E-976A-B907CB46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265089-1FAF-3BC3-D976-F06B7E6E7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46" y="1794926"/>
            <a:ext cx="7130019" cy="36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3099-E537-FF16-9675-F82ACC8F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háttér</a:t>
            </a:r>
            <a:r>
              <a:rPr lang="en-US" dirty="0"/>
              <a:t> </a:t>
            </a:r>
            <a:r>
              <a:rPr lang="en-US" dirty="0" err="1"/>
              <a:t>működés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D2E9-BE38-61DD-67BD-FB21779FB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működek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oldalak</a:t>
            </a:r>
            <a:r>
              <a:rPr lang="en-US" dirty="0"/>
              <a:t> a </a:t>
            </a:r>
            <a:r>
              <a:rPr lang="en-US" dirty="0" err="1"/>
              <a:t>háttérben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698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16CA-E36D-2A06-801A-B7D5206A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hu-HU" dirty="0"/>
              <a:t>működés</a:t>
            </a:r>
            <a:r>
              <a:rPr lang="en-US" dirty="0"/>
              <a:t> </a:t>
            </a:r>
            <a:r>
              <a:rPr lang="en-US" dirty="0" err="1"/>
              <a:t>elve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F157-2A86-9261-D490-149E27EA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561" y="3333588"/>
            <a:ext cx="5873885" cy="3397663"/>
          </a:xfrm>
        </p:spPr>
        <p:txBody>
          <a:bodyPr/>
          <a:lstStyle/>
          <a:p>
            <a:r>
              <a:rPr lang="hu-HU" dirty="0" err="1"/>
              <a:t>Model</a:t>
            </a:r>
            <a:br>
              <a:rPr lang="hu-HU" dirty="0"/>
            </a:br>
            <a:r>
              <a:rPr lang="hu-HU" dirty="0"/>
              <a:t>Itt tárolódnak az adatbázis táblái, amit későbbeikben tudunk használni.</a:t>
            </a:r>
          </a:p>
          <a:p>
            <a:r>
              <a:rPr lang="hu-HU" dirty="0" err="1"/>
              <a:t>View</a:t>
            </a:r>
            <a:br>
              <a:rPr lang="hu-HU" dirty="0"/>
            </a:br>
            <a:r>
              <a:rPr lang="hu-HU" dirty="0"/>
              <a:t>Kezeli a kérelmeket és a változókat amit a </a:t>
            </a:r>
            <a:r>
              <a:rPr lang="hu-HU" dirty="0" err="1"/>
              <a:t>Template-nek</a:t>
            </a:r>
            <a:r>
              <a:rPr lang="hu-HU" dirty="0"/>
              <a:t> ad</a:t>
            </a:r>
          </a:p>
          <a:p>
            <a:r>
              <a:rPr lang="hu-HU" dirty="0" err="1"/>
              <a:t>Template</a:t>
            </a:r>
            <a:br>
              <a:rPr lang="hu-HU" dirty="0"/>
            </a:br>
            <a:r>
              <a:rPr lang="hu-HU" dirty="0"/>
              <a:t>Feldolgozza a változókat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04673-8BE0-3B7C-A098-B033B764B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Back-end-et Python-ban a Django </a:t>
            </a:r>
            <a:r>
              <a:rPr lang="en-US" dirty="0" err="1"/>
              <a:t>keretrendszerben</a:t>
            </a:r>
            <a:r>
              <a:rPr lang="en-US" dirty="0"/>
              <a:t> van </a:t>
            </a:r>
            <a:r>
              <a:rPr lang="en-US" dirty="0" err="1"/>
              <a:t>megírva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a </a:t>
            </a:r>
            <a:r>
              <a:rPr lang="en-US" b="1" dirty="0"/>
              <a:t>M</a:t>
            </a:r>
            <a:r>
              <a:rPr lang="en-US" dirty="0"/>
              <a:t>odel </a:t>
            </a:r>
            <a:r>
              <a:rPr lang="en-US" b="1" dirty="0"/>
              <a:t>V</a:t>
            </a:r>
            <a:r>
              <a:rPr lang="en-US" dirty="0"/>
              <a:t>iew </a:t>
            </a:r>
            <a:r>
              <a:rPr lang="en-US" b="1" dirty="0"/>
              <a:t>T</a:t>
            </a:r>
            <a:r>
              <a:rPr lang="en-US" dirty="0"/>
              <a:t>emplate </a:t>
            </a:r>
            <a:r>
              <a:rPr lang="en-US" dirty="0" err="1"/>
              <a:t>alapon</a:t>
            </a:r>
            <a:r>
              <a:rPr lang="en-US" dirty="0"/>
              <a:t> </a:t>
            </a:r>
            <a:r>
              <a:rPr lang="en-US" dirty="0" err="1"/>
              <a:t>működik</a:t>
            </a:r>
            <a:r>
              <a:rPr lang="en-US" dirty="0"/>
              <a:t>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AB3F524-F771-865D-A064-A28FB1F75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6443"/>
              </p:ext>
            </p:extLst>
          </p:nvPr>
        </p:nvGraphicFramePr>
        <p:xfrm>
          <a:off x="6993299" y="126749"/>
          <a:ext cx="4875794" cy="38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72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06DBAC-EAF0-AE22-3FA4-36FBA23D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Fontos fájlok és könyvtárak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CB2846B-DD73-57D2-412B-6263A3AC5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A keretrendszernek meglehetően sajátos keretrendszere van, amin egy kis idő után könnyen el lehet igazodni!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AECF4FA5-5D91-181A-49B3-1C16729C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2342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rtalom helye 4">
            <a:extLst>
              <a:ext uri="{FF2B5EF4-FFF2-40B4-BE49-F238E27FC236}">
                <a16:creationId xmlns:a16="http://schemas.microsoft.com/office/drawing/2014/main" id="{39E78ABE-1C83-CE0A-1AE5-C65BEBB54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626418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4982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C41111A-3DE0-826F-D60F-FDC9C661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Adatbázis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A1E4BA-7C9E-4CDE-8BA8-AD6D6C78A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16966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helye 4" descr="A képen diagram látható&#10;&#10;Automatikusan generált leírás">
            <a:extLst>
              <a:ext uri="{FF2B5EF4-FFF2-40B4-BE49-F238E27FC236}">
                <a16:creationId xmlns:a16="http://schemas.microsoft.com/office/drawing/2014/main" id="{A08ECF24-462C-66F8-86E9-2276327311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2403" b="2"/>
          <a:stretch/>
        </p:blipFill>
        <p:spPr>
          <a:xfrm>
            <a:off x="164660" y="192616"/>
            <a:ext cx="3823140" cy="320230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C33E231-3541-FDB1-72EA-4BFAC9F81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9" t="6477" r="5241" b="6613"/>
          <a:stretch/>
        </p:blipFill>
        <p:spPr>
          <a:xfrm>
            <a:off x="0" y="3508851"/>
            <a:ext cx="4169661" cy="3235221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DE7B3F05-B320-703C-69EC-956E3743A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7360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Az </a:t>
            </a:r>
            <a:r>
              <a:rPr lang="en-US" dirty="0" err="1"/>
              <a:t>adatbázis</a:t>
            </a:r>
            <a:r>
              <a:rPr lang="en-US" dirty="0"/>
              <a:t> UML </a:t>
            </a:r>
            <a:r>
              <a:rPr lang="en-US" dirty="0" err="1"/>
              <a:t>diagrammja</a:t>
            </a:r>
            <a:r>
              <a:rPr lang="en-US" dirty="0"/>
              <a:t>. Az </a:t>
            </a:r>
            <a:r>
              <a:rPr lang="en-US" dirty="0" err="1"/>
              <a:t>adatbázis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/>
              <a:t>db.sqlite3</a:t>
            </a:r>
            <a:r>
              <a:rPr lang="en-US" dirty="0"/>
              <a:t> </a:t>
            </a:r>
            <a:r>
              <a:rPr lang="en-US" dirty="0" err="1"/>
              <a:t>fájl</a:t>
            </a:r>
            <a:r>
              <a:rPr lang="en-US" dirty="0"/>
              <a:t>-ban </a:t>
            </a:r>
            <a:r>
              <a:rPr lang="en-US" dirty="0" err="1"/>
              <a:t>tárolódik</a:t>
            </a:r>
            <a:r>
              <a:rPr lang="en-US" dirty="0"/>
              <a:t>,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ezeket</a:t>
            </a:r>
            <a:r>
              <a:rPr lang="en-US" dirty="0"/>
              <a:t> a </a:t>
            </a:r>
            <a:r>
              <a:rPr lang="en-US" dirty="0" err="1"/>
              <a:t>táblákat</a:t>
            </a:r>
            <a:r>
              <a:rPr lang="en-US" dirty="0"/>
              <a:t> a </a:t>
            </a:r>
            <a:r>
              <a:rPr lang="en-US" b="1" dirty="0"/>
              <a:t>models.py</a:t>
            </a:r>
            <a:r>
              <a:rPr lang="en-US" dirty="0"/>
              <a:t> </a:t>
            </a:r>
            <a:r>
              <a:rPr lang="en-US" dirty="0" err="1"/>
              <a:t>fájlba</a:t>
            </a:r>
            <a:r>
              <a:rPr lang="en-US" dirty="0"/>
              <a:t> </a:t>
            </a:r>
            <a:r>
              <a:rPr lang="en-US" dirty="0" err="1"/>
              <a:t>kellett</a:t>
            </a:r>
            <a:r>
              <a:rPr lang="en-US" dirty="0"/>
              <a:t> </a:t>
            </a:r>
            <a:r>
              <a:rPr lang="en-US" dirty="0" err="1"/>
              <a:t>létrehozni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77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0D8C154-7E1A-F02D-5164-37C67849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Űrlapok (Form)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B0ECE9C-8029-167F-8D17-24A135917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6807" y="4119613"/>
            <a:ext cx="4510993" cy="205876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/>
              <a:t>A Django a klienstől kapott adatokat általában űrlapokon keresztül kapja meg.</a:t>
            </a:r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artalom helye 5" descr="A képen szöveg látható&#10;&#10;Automatikusan generált leírás">
            <a:extLst>
              <a:ext uri="{FF2B5EF4-FFF2-40B4-BE49-F238E27FC236}">
                <a16:creationId xmlns:a16="http://schemas.microsoft.com/office/drawing/2014/main" id="{BD94E08A-EDFF-EAC5-9395-E54967DC5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3468" y="1407783"/>
            <a:ext cx="5475672" cy="403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14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A0F1E5-8AD7-2843-C9C7-25BBB0AC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Regisztrálás az oldalon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BA9F8481-1319-8E58-DF97-66F68F2A8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470822"/>
              </p:ext>
            </p:extLst>
          </p:nvPr>
        </p:nvGraphicFramePr>
        <p:xfrm>
          <a:off x="3865830" y="72429"/>
          <a:ext cx="8326169" cy="6690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zöveg helye 3">
            <a:extLst>
              <a:ext uri="{FF2B5EF4-FFF2-40B4-BE49-F238E27FC236}">
                <a16:creationId xmlns:a16="http://schemas.microsoft.com/office/drawing/2014/main" id="{C570B66C-B36F-A10B-7A36-AC33F7E4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Ahhoz hogy egy személy a kliens oldalon be  tudjon lépni és munkákat tudjon feladni vagy jelentkezni, ahhoz elengedhetetlen egy profil létrehoznia.</a:t>
            </a:r>
          </a:p>
        </p:txBody>
      </p:sp>
    </p:spTree>
    <p:extLst>
      <p:ext uri="{BB962C8B-B14F-4D97-AF65-F5344CB8AC3E}">
        <p14:creationId xmlns:p14="http://schemas.microsoft.com/office/powerpoint/2010/main" val="39401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0985-7163-9BF0-CD6E-B67D21A3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4" y="210191"/>
            <a:ext cx="8610600" cy="1293028"/>
          </a:xfrm>
        </p:spPr>
        <p:txBody>
          <a:bodyPr/>
          <a:lstStyle/>
          <a:p>
            <a:r>
              <a:rPr lang="en-US" dirty="0"/>
              <a:t>Navbar </a:t>
            </a:r>
            <a:r>
              <a:rPr lang="en-US" dirty="0" err="1"/>
              <a:t>menü</a:t>
            </a:r>
            <a:r>
              <a:rPr lang="en-US" dirty="0"/>
              <a:t>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4934934-A8AB-A0CD-8FC3-C2857C52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96" y="2810468"/>
            <a:ext cx="8146349" cy="165425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3EB4F7-E916-0E32-7760-593A8BDF1091}"/>
              </a:ext>
            </a:extLst>
          </p:cNvPr>
          <p:cNvSpPr/>
          <p:nvPr/>
        </p:nvSpPr>
        <p:spPr>
          <a:xfrm>
            <a:off x="3800103" y="3503220"/>
            <a:ext cx="930233" cy="4651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01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5CE0FB-6463-FA94-DE68-F3FBC7C94DAF}"/>
              </a:ext>
            </a:extLst>
          </p:cNvPr>
          <p:cNvCxnSpPr/>
          <p:nvPr/>
        </p:nvCxnSpPr>
        <p:spPr>
          <a:xfrm>
            <a:off x="4263241" y="3971304"/>
            <a:ext cx="13854" cy="2695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776C23-9EED-D259-465F-9C61FF40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 feladása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64E39870-8382-1EA3-7855-C52094F47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123128"/>
              </p:ext>
            </p:extLst>
          </p:nvPr>
        </p:nvGraphicFramePr>
        <p:xfrm>
          <a:off x="4995582" y="746759"/>
          <a:ext cx="6510618" cy="547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zöveg helye 3">
            <a:extLst>
              <a:ext uri="{FF2B5EF4-FFF2-40B4-BE49-F238E27FC236}">
                <a16:creationId xmlns:a16="http://schemas.microsoft.com/office/drawing/2014/main" id="{5F77607D-377E-3F30-C047-A7CC83A0C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Munka feladásánál rengeteg dolog történik és mentőik a háttérben. Köztük az adott bejelentkezett kliens információi és a jelentlegi UTC idő.</a:t>
            </a:r>
          </a:p>
        </p:txBody>
      </p:sp>
    </p:spTree>
    <p:extLst>
      <p:ext uri="{BB962C8B-B14F-4D97-AF65-F5344CB8AC3E}">
        <p14:creationId xmlns:p14="http://schemas.microsoft.com/office/powerpoint/2010/main" val="2380882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D45CEB-DCBC-A71C-73C5-4B50324E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Jelentkezés munkára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4F1F899F-F954-7DD0-FD70-AFF37F8DB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622683"/>
              </p:ext>
            </p:extLst>
          </p:nvPr>
        </p:nvGraphicFramePr>
        <p:xfrm>
          <a:off x="4995582" y="746759"/>
          <a:ext cx="6510618" cy="5471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zöveg helye 3">
            <a:extLst>
              <a:ext uri="{FF2B5EF4-FFF2-40B4-BE49-F238E27FC236}">
                <a16:creationId xmlns:a16="http://schemas.microsoft.com/office/drawing/2014/main" id="{0F611ED9-9C08-54E2-C2C8-71DC18D44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Az oldalon képesek vagyunk meghirdetett munkákra jelentkezni. Ilyenkor a kliens nevét, email címét és feltöltött dokumentumát tároljuk és továbbítjuk a publikálónak.</a:t>
            </a:r>
          </a:p>
        </p:txBody>
      </p:sp>
    </p:spTree>
    <p:extLst>
      <p:ext uri="{BB962C8B-B14F-4D97-AF65-F5344CB8AC3E}">
        <p14:creationId xmlns:p14="http://schemas.microsoft.com/office/powerpoint/2010/main" val="2779915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11133B7-DF36-1D1F-8F2E-60D0AA85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 err="1"/>
              <a:t>Feltöltött</a:t>
            </a:r>
            <a:r>
              <a:rPr lang="en-US" sz="4800" dirty="0"/>
              <a:t> </a:t>
            </a:r>
            <a:r>
              <a:rPr lang="en-US" sz="4800" dirty="0" err="1"/>
              <a:t>fájl</a:t>
            </a:r>
            <a:r>
              <a:rPr lang="en-US" sz="4800" dirty="0"/>
              <a:t> </a:t>
            </a:r>
            <a:r>
              <a:rPr lang="en-US" sz="4800" dirty="0" err="1"/>
              <a:t>kezelése</a:t>
            </a:r>
            <a:endParaRPr lang="en-US" sz="48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403F538-591A-376A-5E7D-BAFDD5AA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algn="r"/>
            <a:r>
              <a:rPr lang="en-US" sz="2000" dirty="0"/>
              <a:t>A </a:t>
            </a:r>
            <a:r>
              <a:rPr lang="en-US" sz="2000" dirty="0" err="1"/>
              <a:t>fájl</a:t>
            </a:r>
            <a:r>
              <a:rPr lang="en-US" sz="2000" dirty="0"/>
              <a:t> </a:t>
            </a:r>
            <a:r>
              <a:rPr lang="en-US" sz="2000" dirty="0" err="1"/>
              <a:t>feltöltésekor</a:t>
            </a:r>
            <a:r>
              <a:rPr lang="en-US" sz="2000" dirty="0"/>
              <a:t> </a:t>
            </a:r>
            <a:r>
              <a:rPr lang="en-US" sz="2000" dirty="0" err="1"/>
              <a:t>több</a:t>
            </a:r>
            <a:r>
              <a:rPr lang="en-US" sz="2000" dirty="0"/>
              <a:t> </a:t>
            </a:r>
            <a:r>
              <a:rPr lang="en-US" sz="2000" dirty="0" err="1"/>
              <a:t>kis</a:t>
            </a:r>
            <a:r>
              <a:rPr lang="en-US" sz="2000" dirty="0"/>
              <a:t> </a:t>
            </a:r>
            <a:r>
              <a:rPr lang="en-US" sz="2000" dirty="0" err="1"/>
              <a:t>művelet</a:t>
            </a:r>
            <a:r>
              <a:rPr lang="en-US" sz="2000" dirty="0"/>
              <a:t> </a:t>
            </a:r>
            <a:r>
              <a:rPr lang="en-US" sz="2000" dirty="0" err="1"/>
              <a:t>hajtódik</a:t>
            </a:r>
            <a:r>
              <a:rPr lang="en-US" sz="2000" dirty="0"/>
              <a:t> </a:t>
            </a:r>
            <a:r>
              <a:rPr lang="en-US" sz="2000" dirty="0" err="1"/>
              <a:t>végre</a:t>
            </a:r>
            <a:r>
              <a:rPr lang="en-US" sz="2000" dirty="0"/>
              <a:t> a </a:t>
            </a:r>
            <a:r>
              <a:rPr lang="en-US" sz="2000" dirty="0" err="1"/>
              <a:t>háttérben</a:t>
            </a:r>
            <a:r>
              <a:rPr lang="en-US" sz="2000" dirty="0"/>
              <a:t>.</a:t>
            </a:r>
            <a:endParaRPr lang="hu-HU" sz="2000" dirty="0"/>
          </a:p>
          <a:p>
            <a:pPr algn="r"/>
            <a:r>
              <a:rPr lang="hu-HU" sz="2000" dirty="0"/>
              <a:t>	A </a:t>
            </a:r>
            <a:r>
              <a:rPr lang="hu-HU" sz="2000" i="1" dirty="0" err="1"/>
              <a:t>KonnyvtarKezeles</a:t>
            </a:r>
            <a:r>
              <a:rPr lang="hu-HU" sz="2000" i="1" dirty="0"/>
              <a:t>(</a:t>
            </a:r>
            <a:r>
              <a:rPr lang="hu-HU" sz="2000" i="1" dirty="0" err="1"/>
              <a:t>instance</a:t>
            </a:r>
            <a:r>
              <a:rPr lang="hu-HU" sz="2000" i="1" dirty="0"/>
              <a:t>, </a:t>
            </a:r>
            <a:r>
              <a:rPr lang="hu-HU" sz="2000" i="1" dirty="0" err="1"/>
              <a:t>fejlnev</a:t>
            </a:r>
            <a:r>
              <a:rPr lang="hu-HU" sz="2000" i="1" dirty="0"/>
              <a:t>)</a:t>
            </a:r>
            <a:r>
              <a:rPr lang="hu-HU" sz="2000" dirty="0"/>
              <a:t> függvény dolgozza fel a mentést és a fájlnév változtatást.</a:t>
            </a:r>
            <a:endParaRPr lang="en-US" sz="2000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5A679974-AB6A-7867-228A-2DC2BCE4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69921" y="1519727"/>
            <a:ext cx="7450818" cy="3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B6B7D-11A3-05E1-D39F-7622923B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Rólunk oldal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225B41C-13EA-1686-28C6-0838C035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02" y="582411"/>
            <a:ext cx="6889667" cy="54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6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0985-7163-9BF0-CD6E-B67D21A3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4" y="210191"/>
            <a:ext cx="8610600" cy="1293028"/>
          </a:xfrm>
        </p:spPr>
        <p:txBody>
          <a:bodyPr/>
          <a:lstStyle/>
          <a:p>
            <a:r>
              <a:rPr lang="en-US" dirty="0"/>
              <a:t>Navbar menü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4934934-A8AB-A0CD-8FC3-C2857C52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96" y="2810468"/>
            <a:ext cx="8146349" cy="165425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3EB4F7-E916-0E32-7760-593A8BDF1091}"/>
              </a:ext>
            </a:extLst>
          </p:cNvPr>
          <p:cNvSpPr/>
          <p:nvPr/>
        </p:nvSpPr>
        <p:spPr>
          <a:xfrm>
            <a:off x="4799609" y="3503220"/>
            <a:ext cx="930233" cy="4651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01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5CE0FB-6463-FA94-DE68-F3FBC7C94DAF}"/>
              </a:ext>
            </a:extLst>
          </p:cNvPr>
          <p:cNvCxnSpPr/>
          <p:nvPr/>
        </p:nvCxnSpPr>
        <p:spPr>
          <a:xfrm>
            <a:off x="5262747" y="3971304"/>
            <a:ext cx="13854" cy="2695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C60B2-223B-1A3F-9B1B-5DF2C695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Állások oldal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6749E0-5CF3-C8A3-4B8E-8378CD6D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58" y="280160"/>
            <a:ext cx="6058394" cy="6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0985-7163-9BF0-CD6E-B67D21A3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4" y="210191"/>
            <a:ext cx="8610600" cy="1293028"/>
          </a:xfrm>
        </p:spPr>
        <p:txBody>
          <a:bodyPr/>
          <a:lstStyle/>
          <a:p>
            <a:r>
              <a:rPr lang="en-US" dirty="0"/>
              <a:t>Navbar </a:t>
            </a:r>
            <a:r>
              <a:rPr lang="en-US" dirty="0" err="1"/>
              <a:t>menü</a:t>
            </a:r>
            <a:r>
              <a:rPr lang="en-US" dirty="0"/>
              <a:t>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4934934-A8AB-A0CD-8FC3-C2857C52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96" y="2810468"/>
            <a:ext cx="8146349" cy="165425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3EB4F7-E916-0E32-7760-593A8BDF1091}"/>
              </a:ext>
            </a:extLst>
          </p:cNvPr>
          <p:cNvSpPr/>
          <p:nvPr/>
        </p:nvSpPr>
        <p:spPr>
          <a:xfrm>
            <a:off x="5858492" y="3503220"/>
            <a:ext cx="1345869" cy="4651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01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5CE0FB-6463-FA94-DE68-F3FBC7C94DAF}"/>
              </a:ext>
            </a:extLst>
          </p:cNvPr>
          <p:cNvCxnSpPr/>
          <p:nvPr/>
        </p:nvCxnSpPr>
        <p:spPr>
          <a:xfrm>
            <a:off x="6470072" y="3971304"/>
            <a:ext cx="13854" cy="2695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61F83-D703-BE73-6333-42C63AC5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Elérhetőség oldal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61B254-975F-E694-40DE-1D5C4294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1" y="517667"/>
            <a:ext cx="5820887" cy="60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340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0985-7163-9BF0-CD6E-B67D21A39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4" y="210191"/>
            <a:ext cx="8610600" cy="1293028"/>
          </a:xfrm>
        </p:spPr>
        <p:txBody>
          <a:bodyPr/>
          <a:lstStyle/>
          <a:p>
            <a:r>
              <a:rPr lang="en-US" dirty="0"/>
              <a:t>Navbar </a:t>
            </a:r>
            <a:r>
              <a:rPr lang="en-US" dirty="0" err="1"/>
              <a:t>menü</a:t>
            </a:r>
            <a:r>
              <a:rPr lang="en-US" dirty="0"/>
              <a:t>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4934934-A8AB-A0CD-8FC3-C2857C520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96" y="2810468"/>
            <a:ext cx="8146349" cy="165425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3EB4F7-E916-0E32-7760-593A8BDF1091}"/>
              </a:ext>
            </a:extLst>
          </p:cNvPr>
          <p:cNvSpPr/>
          <p:nvPr/>
        </p:nvSpPr>
        <p:spPr>
          <a:xfrm>
            <a:off x="7362700" y="3503220"/>
            <a:ext cx="1345869" cy="4651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01A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5CE0FB-6463-FA94-DE68-F3FBC7C94DAF}"/>
              </a:ext>
            </a:extLst>
          </p:cNvPr>
          <p:cNvCxnSpPr/>
          <p:nvPr/>
        </p:nvCxnSpPr>
        <p:spPr>
          <a:xfrm>
            <a:off x="7974280" y="3971304"/>
            <a:ext cx="13854" cy="2695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0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180</TotalTime>
  <Words>683</Words>
  <Application>Microsoft Office PowerPoint</Application>
  <PresentationFormat>Szélesvásznú</PresentationFormat>
  <Paragraphs>131</Paragraphs>
  <Slides>32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Kondenzcsík</vt:lpstr>
      <vt:lpstr>Alkalomadtan projekt</vt:lpstr>
      <vt:lpstr>Oldalak térképe</vt:lpstr>
      <vt:lpstr>Navbar menü </vt:lpstr>
      <vt:lpstr>Rólunk oldal</vt:lpstr>
      <vt:lpstr>Navbar menü </vt:lpstr>
      <vt:lpstr>Állások oldal</vt:lpstr>
      <vt:lpstr>Navbar menü </vt:lpstr>
      <vt:lpstr>Elérhetőség oldal</vt:lpstr>
      <vt:lpstr>Navbar menü </vt:lpstr>
      <vt:lpstr>Bejelentkezés oldal</vt:lpstr>
      <vt:lpstr>PowerPoint-bemutató</vt:lpstr>
      <vt:lpstr>Regisztrációs oldal</vt:lpstr>
      <vt:lpstr>Profil oldalak</vt:lpstr>
      <vt:lpstr>Személyes adatok</vt:lpstr>
      <vt:lpstr>Profil oldalak</vt:lpstr>
      <vt:lpstr>Munkák amikre jelentkezett a felhasználó</vt:lpstr>
      <vt:lpstr>Profil oldalak</vt:lpstr>
      <vt:lpstr>Meghirdetett állásaim</vt:lpstr>
      <vt:lpstr>Profil oldalak</vt:lpstr>
      <vt:lpstr>Állás hirdetése</vt:lpstr>
      <vt:lpstr>Állások böngészése </vt:lpstr>
      <vt:lpstr>Meghirdetett állásra jelentkezés</vt:lpstr>
      <vt:lpstr>A háttér működés</vt:lpstr>
      <vt:lpstr>A működés elve</vt:lpstr>
      <vt:lpstr>Fontos fájlok és könyvtárak</vt:lpstr>
      <vt:lpstr>PowerPoint-bemutató</vt:lpstr>
      <vt:lpstr>Adatbázis</vt:lpstr>
      <vt:lpstr>Űrlapok (Form)</vt:lpstr>
      <vt:lpstr>Regisztrálás az oldalon</vt:lpstr>
      <vt:lpstr>Munka feladása</vt:lpstr>
      <vt:lpstr>Jelentkezés munkára</vt:lpstr>
      <vt:lpstr>Feltöltött fájl kezelése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Alkalomadtan projekt</dc:title>
  <dc:creator>Kemény Vince 224;aszdav651@hengersor.hu</dc:creator>
  <cp:lastModifiedBy>Kemény Vince 224</cp:lastModifiedBy>
  <cp:revision>255</cp:revision>
  <dcterms:created xsi:type="dcterms:W3CDTF">2023-04-27T12:44:34Z</dcterms:created>
  <dcterms:modified xsi:type="dcterms:W3CDTF">2023-05-07T21:55:17Z</dcterms:modified>
</cp:coreProperties>
</file>